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comments/modernComment_1DA_0.xml" ContentType="application/vnd.ms-powerpoint.comments+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1" r:id="rId4"/>
    <p:sldMasterId id="2147483843" r:id="rId5"/>
    <p:sldMasterId id="2147483854" r:id="rId6"/>
  </p:sldMasterIdLst>
  <p:notesMasterIdLst>
    <p:notesMasterId r:id="rId62"/>
  </p:notesMasterIdLst>
  <p:handoutMasterIdLst>
    <p:handoutMasterId r:id="rId63"/>
  </p:handoutMasterIdLst>
  <p:sldIdLst>
    <p:sldId id="541" r:id="rId7"/>
    <p:sldId id="525" r:id="rId8"/>
    <p:sldId id="387" r:id="rId9"/>
    <p:sldId id="527" r:id="rId10"/>
    <p:sldId id="528" r:id="rId11"/>
    <p:sldId id="529" r:id="rId12"/>
    <p:sldId id="530" r:id="rId13"/>
    <p:sldId id="526" r:id="rId14"/>
    <p:sldId id="388" r:id="rId15"/>
    <p:sldId id="398" r:id="rId16"/>
    <p:sldId id="391" r:id="rId17"/>
    <p:sldId id="531" r:id="rId18"/>
    <p:sldId id="532" r:id="rId19"/>
    <p:sldId id="533" r:id="rId20"/>
    <p:sldId id="389" r:id="rId21"/>
    <p:sldId id="395" r:id="rId22"/>
    <p:sldId id="396" r:id="rId23"/>
    <p:sldId id="397" r:id="rId24"/>
    <p:sldId id="393" r:id="rId25"/>
    <p:sldId id="394" r:id="rId26"/>
    <p:sldId id="481" r:id="rId27"/>
    <p:sldId id="482" r:id="rId28"/>
    <p:sldId id="534" r:id="rId29"/>
    <p:sldId id="483" r:id="rId30"/>
    <p:sldId id="400" r:id="rId31"/>
    <p:sldId id="537" r:id="rId32"/>
    <p:sldId id="539" r:id="rId33"/>
    <p:sldId id="515" r:id="rId34"/>
    <p:sldId id="474" r:id="rId35"/>
    <p:sldId id="516" r:id="rId36"/>
    <p:sldId id="517" r:id="rId37"/>
    <p:sldId id="498" r:id="rId38"/>
    <p:sldId id="495" r:id="rId39"/>
    <p:sldId id="500" r:id="rId40"/>
    <p:sldId id="501" r:id="rId41"/>
    <p:sldId id="518" r:id="rId42"/>
    <p:sldId id="519" r:id="rId43"/>
    <p:sldId id="503" r:id="rId44"/>
    <p:sldId id="505" r:id="rId45"/>
    <p:sldId id="506" r:id="rId46"/>
    <p:sldId id="521" r:id="rId47"/>
    <p:sldId id="522" r:id="rId48"/>
    <p:sldId id="508" r:id="rId49"/>
    <p:sldId id="509" r:id="rId50"/>
    <p:sldId id="510" r:id="rId51"/>
    <p:sldId id="524" r:id="rId52"/>
    <p:sldId id="523" r:id="rId53"/>
    <p:sldId id="492" r:id="rId54"/>
    <p:sldId id="493" r:id="rId55"/>
    <p:sldId id="378" r:id="rId56"/>
    <p:sldId id="536" r:id="rId57"/>
    <p:sldId id="540" r:id="rId58"/>
    <p:sldId id="535" r:id="rId59"/>
    <p:sldId id="489" r:id="rId60"/>
    <p:sldId id="494" r:id="rId61"/>
  </p:sldIdLst>
  <p:sldSz cx="12192000" cy="6858000"/>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userDrawn="1">
          <p15:clr>
            <a:srgbClr val="A4A3A4"/>
          </p15:clr>
        </p15:guide>
        <p15:guide id="2" orient="horz" pos="1248" userDrawn="1">
          <p15:clr>
            <a:srgbClr val="A4A3A4"/>
          </p15:clr>
        </p15:guide>
        <p15:guide id="3" orient="horz" pos="3088" userDrawn="1">
          <p15:clr>
            <a:srgbClr val="A4A3A4"/>
          </p15:clr>
        </p15:guide>
        <p15:guide id="4" orient="horz" pos="1019" userDrawn="1">
          <p15:clr>
            <a:srgbClr val="A4A3A4"/>
          </p15:clr>
        </p15:guide>
        <p15:guide id="5" orient="horz" pos="3881" userDrawn="1">
          <p15:clr>
            <a:srgbClr val="A4A3A4"/>
          </p15:clr>
        </p15:guide>
        <p15:guide id="6" pos="3840" userDrawn="1">
          <p15:clr>
            <a:srgbClr val="A4A3A4"/>
          </p15:clr>
        </p15:guide>
        <p15:guide id="7" pos="391" userDrawn="1">
          <p15:clr>
            <a:srgbClr val="A4A3A4"/>
          </p15:clr>
        </p15:guide>
        <p15:guide id="8" pos="7315"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5FA1D370-21D7-D642-B019-7D1C56434E0B}" name="Paula Barbour" initials="PB" userId="841c3f7b22246381" providerId="Windows Live"/>
  <p188:author id="{B8CE91F3-0B46-0628-A5F8-E5044FEE5AF3}" name="Jennifer McEntire" initials="JM" userId="e05af50c3d10f3af" providerId="Windows Live"/>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39600"/>
    <a:srgbClr val="E98300"/>
    <a:srgbClr val="5A85D7"/>
    <a:srgbClr val="D6BF4B"/>
    <a:srgbClr val="4E6078"/>
    <a:srgbClr val="606D7E"/>
    <a:srgbClr val="9B6960"/>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364"/>
    <p:restoredTop sz="94648"/>
  </p:normalViewPr>
  <p:slideViewPr>
    <p:cSldViewPr snapToGrid="0">
      <p:cViewPr varScale="1">
        <p:scale>
          <a:sx n="88" d="100"/>
          <a:sy n="88" d="100"/>
        </p:scale>
        <p:origin x="176" y="584"/>
      </p:cViewPr>
      <p:guideLst>
        <p:guide orient="horz" pos="2160"/>
        <p:guide orient="horz" pos="1248"/>
        <p:guide orient="horz" pos="3088"/>
        <p:guide orient="horz" pos="1019"/>
        <p:guide orient="horz" pos="3881"/>
        <p:guide pos="3840"/>
        <p:guide pos="391"/>
        <p:guide pos="7315"/>
      </p:guideLst>
    </p:cSldViewPr>
  </p:slideViewPr>
  <p:notesTextViewPr>
    <p:cViewPr>
      <p:scale>
        <a:sx n="1" d="1"/>
        <a:sy n="1" d="1"/>
      </p:scale>
      <p:origin x="0" y="0"/>
    </p:cViewPr>
  </p:notesTextViewPr>
  <p:notesViewPr>
    <p:cSldViewPr snapToGrid="0">
      <p:cViewPr>
        <p:scale>
          <a:sx n="1" d="2"/>
          <a:sy n="1" d="2"/>
        </p:scale>
        <p:origin x="0" y="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0.xml"/><Relationship Id="rId21" Type="http://schemas.openxmlformats.org/officeDocument/2006/relationships/slide" Target="slides/slide15.xml"/><Relationship Id="rId34" Type="http://schemas.openxmlformats.org/officeDocument/2006/relationships/slide" Target="slides/slide28.xml"/><Relationship Id="rId42" Type="http://schemas.openxmlformats.org/officeDocument/2006/relationships/slide" Target="slides/slide36.xml"/><Relationship Id="rId47" Type="http://schemas.openxmlformats.org/officeDocument/2006/relationships/slide" Target="slides/slide41.xml"/><Relationship Id="rId50" Type="http://schemas.openxmlformats.org/officeDocument/2006/relationships/slide" Target="slides/slide44.xml"/><Relationship Id="rId55" Type="http://schemas.openxmlformats.org/officeDocument/2006/relationships/slide" Target="slides/slide49.xml"/><Relationship Id="rId63" Type="http://schemas.openxmlformats.org/officeDocument/2006/relationships/handoutMaster" Target="handoutMasters/handoutMaster1.xml"/><Relationship Id="rId68" Type="http://schemas.microsoft.com/office/2018/10/relationships/authors" Target="authors.xml"/><Relationship Id="rId7" Type="http://schemas.openxmlformats.org/officeDocument/2006/relationships/slide" Target="slides/slide1.xml"/><Relationship Id="rId2" Type="http://schemas.openxmlformats.org/officeDocument/2006/relationships/customXml" Target="../customXml/item2.xml"/><Relationship Id="rId16" Type="http://schemas.openxmlformats.org/officeDocument/2006/relationships/slide" Target="slides/slide10.xml"/><Relationship Id="rId29" Type="http://schemas.openxmlformats.org/officeDocument/2006/relationships/slide" Target="slides/slide23.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slide" Target="slides/slide31.xml"/><Relationship Id="rId40" Type="http://schemas.openxmlformats.org/officeDocument/2006/relationships/slide" Target="slides/slide34.xml"/><Relationship Id="rId45" Type="http://schemas.openxmlformats.org/officeDocument/2006/relationships/slide" Target="slides/slide39.xml"/><Relationship Id="rId53" Type="http://schemas.openxmlformats.org/officeDocument/2006/relationships/slide" Target="slides/slide47.xml"/><Relationship Id="rId58" Type="http://schemas.openxmlformats.org/officeDocument/2006/relationships/slide" Target="slides/slide52.xml"/><Relationship Id="rId66" Type="http://schemas.openxmlformats.org/officeDocument/2006/relationships/theme" Target="theme/theme1.xml"/><Relationship Id="rId5" Type="http://schemas.openxmlformats.org/officeDocument/2006/relationships/slideMaster" Target="slideMasters/slideMaster2.xml"/><Relationship Id="rId61" Type="http://schemas.openxmlformats.org/officeDocument/2006/relationships/slide" Target="slides/slide55.xml"/><Relationship Id="rId19" Type="http://schemas.openxmlformats.org/officeDocument/2006/relationships/slide" Target="slides/slide1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slide" Target="slides/slide29.xml"/><Relationship Id="rId43" Type="http://schemas.openxmlformats.org/officeDocument/2006/relationships/slide" Target="slides/slide37.xml"/><Relationship Id="rId48" Type="http://schemas.openxmlformats.org/officeDocument/2006/relationships/slide" Target="slides/slide42.xml"/><Relationship Id="rId56" Type="http://schemas.openxmlformats.org/officeDocument/2006/relationships/slide" Target="slides/slide50.xml"/><Relationship Id="rId64" Type="http://schemas.openxmlformats.org/officeDocument/2006/relationships/presProps" Target="presProps.xml"/><Relationship Id="rId8" Type="http://schemas.openxmlformats.org/officeDocument/2006/relationships/slide" Target="slides/slide2.xml"/><Relationship Id="rId51" Type="http://schemas.openxmlformats.org/officeDocument/2006/relationships/slide" Target="slides/slide45.xml"/><Relationship Id="rId3" Type="http://schemas.openxmlformats.org/officeDocument/2006/relationships/customXml" Target="../customXml/item3.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slide" Target="slides/slide32.xml"/><Relationship Id="rId46" Type="http://schemas.openxmlformats.org/officeDocument/2006/relationships/slide" Target="slides/slide40.xml"/><Relationship Id="rId59" Type="http://schemas.openxmlformats.org/officeDocument/2006/relationships/slide" Target="slides/slide53.xml"/><Relationship Id="rId67" Type="http://schemas.openxmlformats.org/officeDocument/2006/relationships/tableStyles" Target="tableStyles.xml"/><Relationship Id="rId20" Type="http://schemas.openxmlformats.org/officeDocument/2006/relationships/slide" Target="slides/slide14.xml"/><Relationship Id="rId41" Type="http://schemas.openxmlformats.org/officeDocument/2006/relationships/slide" Target="slides/slide35.xml"/><Relationship Id="rId54" Type="http://schemas.openxmlformats.org/officeDocument/2006/relationships/slide" Target="slides/slide48.xml"/><Relationship Id="rId62"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Master" Target="slideMasters/slideMaster3.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slide" Target="slides/slide30.xml"/><Relationship Id="rId49" Type="http://schemas.openxmlformats.org/officeDocument/2006/relationships/slide" Target="slides/slide43.xml"/><Relationship Id="rId57" Type="http://schemas.openxmlformats.org/officeDocument/2006/relationships/slide" Target="slides/slide51.xml"/><Relationship Id="rId10" Type="http://schemas.openxmlformats.org/officeDocument/2006/relationships/slide" Target="slides/slide4.xml"/><Relationship Id="rId31" Type="http://schemas.openxmlformats.org/officeDocument/2006/relationships/slide" Target="slides/slide25.xml"/><Relationship Id="rId44" Type="http://schemas.openxmlformats.org/officeDocument/2006/relationships/slide" Target="slides/slide38.xml"/><Relationship Id="rId52" Type="http://schemas.openxmlformats.org/officeDocument/2006/relationships/slide" Target="slides/slide46.xml"/><Relationship Id="rId60" Type="http://schemas.openxmlformats.org/officeDocument/2006/relationships/slide" Target="slides/slide54.xml"/><Relationship Id="rId65"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3.xml"/><Relationship Id="rId13" Type="http://schemas.openxmlformats.org/officeDocument/2006/relationships/slide" Target="slides/slide7.xml"/><Relationship Id="rId18" Type="http://schemas.openxmlformats.org/officeDocument/2006/relationships/slide" Target="slides/slide12.xml"/><Relationship Id="rId39" Type="http://schemas.openxmlformats.org/officeDocument/2006/relationships/slide" Target="slides/slide33.xml"/></Relationships>
</file>

<file path=ppt/comments/modernComment_1DA_0.xml><?xml version="1.0" encoding="utf-8"?>
<p188:cmLst xmlns:a="http://schemas.openxmlformats.org/drawingml/2006/main" xmlns:r="http://schemas.openxmlformats.org/officeDocument/2006/relationships" xmlns:p188="http://schemas.microsoft.com/office/powerpoint/2018/8/main">
  <p188:cm id="{E3E6608E-5C67-F843-B047-BE5554404B4F}" authorId="{5FA1D370-21D7-D642-B019-7D1C56434E0B}" created="2025-09-02T19:18:21.655">
    <ac:deMkLst xmlns:ac="http://schemas.microsoft.com/office/drawing/2013/main/command">
      <pc:docMk xmlns:pc="http://schemas.microsoft.com/office/powerpoint/2013/main/command"/>
      <pc:sldMk xmlns:pc="http://schemas.microsoft.com/office/powerpoint/2013/main/command" cId="0" sldId="474"/>
      <ac:spMk id="58369" creationId="{00000000-0000-0000-0000-000000000000}"/>
    </ac:deMkLst>
    <p188:txBody>
      <a:bodyPr/>
      <a:lstStyle/>
      <a:p>
        <a:r>
          <a:rPr lang="en-US"/>
          <a:t>I had trouble changing this to Breakout (one word). Recommending changing all to one word for consistency. </a:t>
        </a:r>
      </a:p>
    </p188:txBody>
  </p188:cm>
</p188:cmLst>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A7A029B5-7FB2-409B-9182-15C1CC0DC92E}" type="datetimeFigureOut">
              <a:rPr lang="en-US"/>
              <a:pPr>
                <a:defRPr/>
              </a:pPr>
              <a:t>9/2/25</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pPr>
              <a:defRPr/>
            </a:pPr>
            <a:fld id="{C41ABD06-1711-4E48-BC4C-37C95C451672}" type="slidenum">
              <a:rPr lang="en-US"/>
              <a:pPr>
                <a:defRPr/>
              </a:pPr>
              <a:t>‹#›</a:t>
            </a:fld>
            <a:endParaRPr lang="en-US"/>
          </a:p>
        </p:txBody>
      </p:sp>
    </p:spTree>
    <p:extLst>
      <p:ext uri="{BB962C8B-B14F-4D97-AF65-F5344CB8AC3E}">
        <p14:creationId xmlns:p14="http://schemas.microsoft.com/office/powerpoint/2010/main" val="159963069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3AF16F00-C03F-412F-96D8-246F51EEF1D2}" type="datetimeFigureOut">
              <a:rPr lang="en-US"/>
              <a:pPr>
                <a:defRPr/>
              </a:pPr>
              <a:t>9/2/25</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pPr>
              <a:defRPr/>
            </a:pPr>
            <a:fld id="{11385BE2-BB99-4240-881C-5E20EC0942A8}" type="slidenum">
              <a:rPr lang="en-US"/>
              <a:pPr>
                <a:defRPr/>
              </a:pPr>
              <a:t>‹#›</a:t>
            </a:fld>
            <a:endParaRPr lang="en-US"/>
          </a:p>
        </p:txBody>
      </p:sp>
    </p:spTree>
    <p:extLst>
      <p:ext uri="{BB962C8B-B14F-4D97-AF65-F5344CB8AC3E}">
        <p14:creationId xmlns:p14="http://schemas.microsoft.com/office/powerpoint/2010/main" val="83146170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98050E4-4587-BA83-586A-285CBDBF8143}"/>
            </a:ext>
          </a:extLst>
        </p:cNvPr>
        <p:cNvGrpSpPr/>
        <p:nvPr/>
      </p:nvGrpSpPr>
      <p:grpSpPr>
        <a:xfrm>
          <a:off x="0" y="0"/>
          <a:ext cx="0" cy="0"/>
          <a:chOff x="0" y="0"/>
          <a:chExt cx="0" cy="0"/>
        </a:xfrm>
      </p:grpSpPr>
      <p:sp>
        <p:nvSpPr>
          <p:cNvPr id="30721" name="Slide Image Placeholder 1">
            <a:extLst>
              <a:ext uri="{FF2B5EF4-FFF2-40B4-BE49-F238E27FC236}">
                <a16:creationId xmlns:a16="http://schemas.microsoft.com/office/drawing/2014/main" id="{47BC7714-6665-5342-FEFE-1F30EB138662}"/>
              </a:ext>
            </a:extLst>
          </p:cNvPr>
          <p:cNvSpPr>
            <a:spLocks noGrp="1" noRot="1" noChangeAspect="1"/>
          </p:cNvSpPr>
          <p:nvPr>
            <p:ph type="sldImg"/>
          </p:nvPr>
        </p:nvSpPr>
        <p:spPr bwMode="auto">
          <a:xfrm>
            <a:off x="381000" y="685800"/>
            <a:ext cx="6096000" cy="3429000"/>
          </a:xfrm>
          <a:noFill/>
          <a:ln>
            <a:solidFill>
              <a:srgbClr val="000000"/>
            </a:solidFill>
            <a:miter lim="800000"/>
            <a:headEnd/>
            <a:tailEnd/>
          </a:ln>
        </p:spPr>
      </p:sp>
      <p:sp>
        <p:nvSpPr>
          <p:cNvPr id="30722" name="Notes Placeholder 2">
            <a:extLst>
              <a:ext uri="{FF2B5EF4-FFF2-40B4-BE49-F238E27FC236}">
                <a16:creationId xmlns:a16="http://schemas.microsoft.com/office/drawing/2014/main" id="{60BADFEC-D850-A381-AF2C-E53667CC6648}"/>
              </a:ext>
            </a:extLst>
          </p:cNvPr>
          <p:cNvSpPr>
            <a:spLocks noGrp="1"/>
          </p:cNvSpPr>
          <p:nvPr>
            <p:ph type="body" idx="1"/>
          </p:nvPr>
        </p:nvSpPr>
        <p:spPr bwMode="auto">
          <a:noFill/>
        </p:spPr>
        <p:txBody>
          <a:bodyPr wrap="square" numCol="1" anchor="t" anchorCtr="0" compatLnSpc="1">
            <a:prstTxWarp prst="textNoShape">
              <a:avLst/>
            </a:prstTxWarp>
          </a:bodyPr>
          <a:lstStyle/>
          <a:p>
            <a:r>
              <a:rPr lang="en-US"/>
              <a:t>All comments are contained in the slide notes field. Delete them after the PPT is finalized.</a:t>
            </a:r>
          </a:p>
          <a:p>
            <a:r>
              <a:rPr lang="en-US"/>
              <a:t>There are some significant departures from the FFTTX pilot PPT and this “final SF PPT. They should be compared side by side keeping in mind that this is THE STD FREE-B format.</a:t>
            </a:r>
          </a:p>
          <a:p>
            <a:r>
              <a:rPr lang="en-US"/>
              <a:t>New logo needed. </a:t>
            </a:r>
          </a:p>
          <a:p>
            <a:r>
              <a:rPr lang="en-US"/>
              <a:t>Check that the correct agencies’ logos are displayed. They vary from one TTX to the next (?).</a:t>
            </a:r>
          </a:p>
          <a:p>
            <a:endParaRPr lang="en-US"/>
          </a:p>
        </p:txBody>
      </p:sp>
      <p:sp>
        <p:nvSpPr>
          <p:cNvPr id="30723" name="Slide Number Placeholder 3">
            <a:extLst>
              <a:ext uri="{FF2B5EF4-FFF2-40B4-BE49-F238E27FC236}">
                <a16:creationId xmlns:a16="http://schemas.microsoft.com/office/drawing/2014/main" id="{8C39B1E0-75FF-AAF8-73E7-6FE8C55BD718}"/>
              </a:ext>
            </a:extLst>
          </p:cNvPr>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ADFC5649-673F-475E-AA6E-6A65B9B51845}" type="slidenum">
              <a:rPr lang="en-US" smtClean="0"/>
              <a:pPr/>
              <a:t>2</a:t>
            </a:fld>
            <a:endParaRPr lang="en-US"/>
          </a:p>
        </p:txBody>
      </p:sp>
    </p:spTree>
    <p:extLst>
      <p:ext uri="{BB962C8B-B14F-4D97-AF65-F5344CB8AC3E}">
        <p14:creationId xmlns:p14="http://schemas.microsoft.com/office/powerpoint/2010/main" val="228958097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Slide Image Placeholder 1"/>
          <p:cNvSpPr>
            <a:spLocks noGrp="1" noRot="1" noChangeAspect="1"/>
          </p:cNvSpPr>
          <p:nvPr>
            <p:ph type="sldImg"/>
          </p:nvPr>
        </p:nvSpPr>
        <p:spPr bwMode="auto">
          <a:xfrm>
            <a:off x="381000" y="685800"/>
            <a:ext cx="6096000" cy="3429000"/>
          </a:xfrm>
          <a:noFill/>
          <a:ln>
            <a:solidFill>
              <a:srgbClr val="000000"/>
            </a:solidFill>
            <a:miter lim="800000"/>
            <a:headEnd/>
            <a:tailEnd/>
          </a:ln>
        </p:spPr>
      </p:sp>
      <p:sp>
        <p:nvSpPr>
          <p:cNvPr id="52226"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a:t>Version with no geographical indicators </a:t>
            </a:r>
          </a:p>
        </p:txBody>
      </p:sp>
      <p:sp>
        <p:nvSpPr>
          <p:cNvPr id="52227"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B7129309-1FF8-4B9D-8C87-033C9BD58BF9}" type="slidenum">
              <a:rPr lang="en-US" smtClean="0"/>
              <a:pPr/>
              <a:t>28</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Slide Image Placeholder 1"/>
          <p:cNvSpPr>
            <a:spLocks noGrp="1" noRot="1" noChangeAspect="1"/>
          </p:cNvSpPr>
          <p:nvPr>
            <p:ph type="sldImg"/>
          </p:nvPr>
        </p:nvSpPr>
        <p:spPr bwMode="auto">
          <a:xfrm>
            <a:off x="381000" y="685800"/>
            <a:ext cx="6096000" cy="3429000"/>
          </a:xfrm>
          <a:noFill/>
          <a:ln>
            <a:solidFill>
              <a:srgbClr val="000000"/>
            </a:solidFill>
            <a:miter lim="800000"/>
            <a:headEnd/>
            <a:tailEnd/>
          </a:ln>
        </p:spPr>
      </p:sp>
      <p:sp>
        <p:nvSpPr>
          <p:cNvPr id="59394"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a:t>The FREE-B PPTs do not have presenter notes. They instead rely on the Facilitator’s Guides to convey more information than is presented on the slides (i.e. “take the remaining time to discuss the assigned questions at your table”, etc.).</a:t>
            </a:r>
          </a:p>
        </p:txBody>
      </p:sp>
      <p:sp>
        <p:nvSpPr>
          <p:cNvPr id="5939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2C7FE41C-B01B-4120-899D-22CCF7FAEC20}" type="slidenum">
              <a:rPr lang="en-US" smtClean="0"/>
              <a:pPr/>
              <a:t>29</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Slide Image Placeholder 1"/>
          <p:cNvSpPr>
            <a:spLocks noGrp="1" noRot="1" noChangeAspect="1"/>
          </p:cNvSpPr>
          <p:nvPr>
            <p:ph type="sldImg"/>
          </p:nvPr>
        </p:nvSpPr>
        <p:spPr bwMode="auto">
          <a:xfrm>
            <a:off x="381000" y="685800"/>
            <a:ext cx="6096000" cy="3429000"/>
          </a:xfrm>
          <a:noFill/>
          <a:ln>
            <a:solidFill>
              <a:srgbClr val="000000"/>
            </a:solidFill>
            <a:miter lim="800000"/>
            <a:headEnd/>
            <a:tailEnd/>
          </a:ln>
        </p:spPr>
      </p:sp>
      <p:sp>
        <p:nvSpPr>
          <p:cNvPr id="59394"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a:t>The FREE-B PPTs do not have presenter notes. They instead rely on the Facilitator’s Guides to convey more information than is presented on the slides (i.e. “take the remaining time to discuss the assigned questions at your table”, etc.).</a:t>
            </a:r>
          </a:p>
        </p:txBody>
      </p:sp>
      <p:sp>
        <p:nvSpPr>
          <p:cNvPr id="5939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2C7FE41C-B01B-4120-899D-22CCF7FAEC20}" type="slidenum">
              <a:rPr lang="en-US" smtClean="0"/>
              <a:pPr/>
              <a:t>30</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Slide Image Placeholder 1"/>
          <p:cNvSpPr>
            <a:spLocks noGrp="1" noRot="1" noChangeAspect="1"/>
          </p:cNvSpPr>
          <p:nvPr>
            <p:ph type="sldImg"/>
          </p:nvPr>
        </p:nvSpPr>
        <p:spPr bwMode="auto">
          <a:xfrm>
            <a:off x="381000" y="685800"/>
            <a:ext cx="6096000" cy="3429000"/>
          </a:xfrm>
          <a:noFill/>
          <a:ln>
            <a:solidFill>
              <a:srgbClr val="000000"/>
            </a:solidFill>
            <a:miter lim="800000"/>
            <a:headEnd/>
            <a:tailEnd/>
          </a:ln>
        </p:spPr>
      </p:sp>
      <p:sp>
        <p:nvSpPr>
          <p:cNvPr id="59394"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a:t>The FREE-B PPTs do not have presenter notes. They instead rely on the Facilitator’s Guides to convey more information than is presented on the slides (i.e. “take the remaining time to discuss the assigned questions at your table”, etc.).</a:t>
            </a:r>
          </a:p>
        </p:txBody>
      </p:sp>
      <p:sp>
        <p:nvSpPr>
          <p:cNvPr id="5939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2C7FE41C-B01B-4120-899D-22CCF7FAEC20}" type="slidenum">
              <a:rPr lang="en-US" smtClean="0"/>
              <a:pPr/>
              <a:t>31</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Slide Image Placeholder 1"/>
          <p:cNvSpPr>
            <a:spLocks noGrp="1" noRot="1" noChangeAspect="1"/>
          </p:cNvSpPr>
          <p:nvPr>
            <p:ph type="sldImg"/>
          </p:nvPr>
        </p:nvSpPr>
        <p:spPr bwMode="auto">
          <a:xfrm>
            <a:off x="381000" y="685800"/>
            <a:ext cx="6096000" cy="3429000"/>
          </a:xfrm>
          <a:noFill/>
          <a:ln>
            <a:solidFill>
              <a:srgbClr val="000000"/>
            </a:solidFill>
            <a:miter lim="800000"/>
            <a:headEnd/>
            <a:tailEnd/>
          </a:ln>
        </p:spPr>
      </p:sp>
      <p:sp>
        <p:nvSpPr>
          <p:cNvPr id="62466"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a:p>
        </p:txBody>
      </p:sp>
      <p:sp>
        <p:nvSpPr>
          <p:cNvPr id="62467"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B0942568-88B4-46D7-AAEA-37CECA8DFB46}" type="slidenum">
              <a:rPr lang="en-US" smtClean="0"/>
              <a:pPr/>
              <a:t>32</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3" name="Slide Image Placeholder 1"/>
          <p:cNvSpPr>
            <a:spLocks noGrp="1" noRot="1" noChangeAspect="1"/>
          </p:cNvSpPr>
          <p:nvPr>
            <p:ph type="sldImg"/>
          </p:nvPr>
        </p:nvSpPr>
        <p:spPr bwMode="auto">
          <a:xfrm>
            <a:off x="381000" y="685800"/>
            <a:ext cx="6096000" cy="3429000"/>
          </a:xfrm>
          <a:noFill/>
          <a:ln>
            <a:solidFill>
              <a:srgbClr val="000000"/>
            </a:solidFill>
            <a:miter lim="800000"/>
            <a:headEnd/>
            <a:tailEnd/>
          </a:ln>
        </p:spPr>
      </p:sp>
      <p:sp>
        <p:nvSpPr>
          <p:cNvPr id="64514"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a:t>Note MI ref</a:t>
            </a:r>
          </a:p>
        </p:txBody>
      </p:sp>
      <p:sp>
        <p:nvSpPr>
          <p:cNvPr id="6451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E5689750-6DA9-44E0-8178-53DAD39D0AF6}" type="slidenum">
              <a:rPr lang="en-US" smtClean="0"/>
              <a:pPr/>
              <a:t>33</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1" name="Slide Image Placeholder 1"/>
          <p:cNvSpPr>
            <a:spLocks noGrp="1" noRot="1" noChangeAspect="1"/>
          </p:cNvSpPr>
          <p:nvPr>
            <p:ph type="sldImg"/>
          </p:nvPr>
        </p:nvSpPr>
        <p:spPr bwMode="auto">
          <a:xfrm>
            <a:off x="381000" y="685800"/>
            <a:ext cx="6096000" cy="3429000"/>
          </a:xfrm>
          <a:noFill/>
          <a:ln>
            <a:solidFill>
              <a:srgbClr val="000000"/>
            </a:solidFill>
            <a:miter lim="800000"/>
            <a:headEnd/>
            <a:tailEnd/>
          </a:ln>
        </p:spPr>
      </p:sp>
      <p:sp>
        <p:nvSpPr>
          <p:cNvPr id="66562"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a:p>
        </p:txBody>
      </p:sp>
      <p:sp>
        <p:nvSpPr>
          <p:cNvPr id="6656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31F67570-C10A-4111-922B-06FCD02679F4}" type="slidenum">
              <a:rPr lang="en-US" smtClean="0"/>
              <a:pPr/>
              <a:t>34</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09" name="Slide Image Placeholder 1"/>
          <p:cNvSpPr>
            <a:spLocks noGrp="1" noRot="1" noChangeAspect="1"/>
          </p:cNvSpPr>
          <p:nvPr>
            <p:ph type="sldImg"/>
          </p:nvPr>
        </p:nvSpPr>
        <p:spPr bwMode="auto">
          <a:xfrm>
            <a:off x="381000" y="685800"/>
            <a:ext cx="6096000" cy="3429000"/>
          </a:xfrm>
          <a:noFill/>
          <a:ln>
            <a:solidFill>
              <a:srgbClr val="000000"/>
            </a:solidFill>
            <a:miter lim="800000"/>
            <a:headEnd/>
            <a:tailEnd/>
          </a:ln>
        </p:spPr>
      </p:sp>
      <p:sp>
        <p:nvSpPr>
          <p:cNvPr id="68610"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a:p>
        </p:txBody>
      </p:sp>
      <p:sp>
        <p:nvSpPr>
          <p:cNvPr id="6861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94FD39BD-246A-4E7D-A5C7-2E717C924A65}" type="slidenum">
              <a:rPr lang="en-US" smtClean="0"/>
              <a:pPr/>
              <a:t>35</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Slide Image Placeholder 1"/>
          <p:cNvSpPr>
            <a:spLocks noGrp="1" noRot="1" noChangeAspect="1"/>
          </p:cNvSpPr>
          <p:nvPr>
            <p:ph type="sldImg"/>
          </p:nvPr>
        </p:nvSpPr>
        <p:spPr bwMode="auto">
          <a:xfrm>
            <a:off x="381000" y="685800"/>
            <a:ext cx="6096000" cy="3429000"/>
          </a:xfrm>
          <a:noFill/>
          <a:ln>
            <a:solidFill>
              <a:srgbClr val="000000"/>
            </a:solidFill>
            <a:miter lim="800000"/>
            <a:headEnd/>
            <a:tailEnd/>
          </a:ln>
        </p:spPr>
      </p:sp>
      <p:sp>
        <p:nvSpPr>
          <p:cNvPr id="59394"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dirty="0"/>
          </a:p>
        </p:txBody>
      </p:sp>
      <p:sp>
        <p:nvSpPr>
          <p:cNvPr id="5939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2C7FE41C-B01B-4120-899D-22CCF7FAEC20}" type="slidenum">
              <a:rPr lang="en-US" smtClean="0"/>
              <a:pPr/>
              <a:t>36</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Slide Image Placeholder 1"/>
          <p:cNvSpPr>
            <a:spLocks noGrp="1" noRot="1" noChangeAspect="1"/>
          </p:cNvSpPr>
          <p:nvPr>
            <p:ph type="sldImg"/>
          </p:nvPr>
        </p:nvSpPr>
        <p:spPr bwMode="auto">
          <a:xfrm>
            <a:off x="381000" y="685800"/>
            <a:ext cx="6096000" cy="3429000"/>
          </a:xfrm>
          <a:noFill/>
          <a:ln>
            <a:solidFill>
              <a:srgbClr val="000000"/>
            </a:solidFill>
            <a:miter lim="800000"/>
            <a:headEnd/>
            <a:tailEnd/>
          </a:ln>
        </p:spPr>
      </p:sp>
      <p:sp>
        <p:nvSpPr>
          <p:cNvPr id="59394"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a:t>The FREE-B PPTs do not have presenter notes. They instead rely on the Facilitator’s Guides to convey more information than is presented on the slides (i.e. “take the remaining time to discuss the assigned questions at your table”, etc.).</a:t>
            </a:r>
          </a:p>
        </p:txBody>
      </p:sp>
      <p:sp>
        <p:nvSpPr>
          <p:cNvPr id="5939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2C7FE41C-B01B-4120-899D-22CCF7FAEC20}" type="slidenum">
              <a:rPr lang="en-US" smtClean="0"/>
              <a:pPr/>
              <a:t>37</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11385BE2-BB99-4240-881C-5E20EC0942A8}" type="slidenum">
              <a:rPr lang="en-US" smtClean="0"/>
              <a:pPr>
                <a:defRPr/>
              </a:pPr>
              <a:t>7</a:t>
            </a:fld>
            <a:endParaRPr lang="en-US"/>
          </a:p>
        </p:txBody>
      </p:sp>
    </p:spTree>
    <p:extLst>
      <p:ext uri="{BB962C8B-B14F-4D97-AF65-F5344CB8AC3E}">
        <p14:creationId xmlns:p14="http://schemas.microsoft.com/office/powerpoint/2010/main" val="54119513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3" name="Slide Image Placeholder 1"/>
          <p:cNvSpPr>
            <a:spLocks noGrp="1" noRot="1" noChangeAspect="1"/>
          </p:cNvSpPr>
          <p:nvPr>
            <p:ph type="sldImg"/>
          </p:nvPr>
        </p:nvSpPr>
        <p:spPr bwMode="auto">
          <a:xfrm>
            <a:off x="381000" y="685800"/>
            <a:ext cx="6096000" cy="3429000"/>
          </a:xfrm>
          <a:noFill/>
          <a:ln>
            <a:solidFill>
              <a:srgbClr val="000000"/>
            </a:solidFill>
            <a:miter lim="800000"/>
            <a:headEnd/>
            <a:tailEnd/>
          </a:ln>
        </p:spPr>
      </p:sp>
      <p:sp>
        <p:nvSpPr>
          <p:cNvPr id="74754"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a:p>
        </p:txBody>
      </p:sp>
      <p:sp>
        <p:nvSpPr>
          <p:cNvPr id="7475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37FF0469-D638-4B34-81C9-F8C73F9EA96F}" type="slidenum">
              <a:rPr lang="en-US" smtClean="0"/>
              <a:pPr/>
              <a:t>38</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1" name="Slide Image Placeholder 1"/>
          <p:cNvSpPr>
            <a:spLocks noGrp="1" noRot="1" noChangeAspect="1"/>
          </p:cNvSpPr>
          <p:nvPr>
            <p:ph type="sldImg"/>
          </p:nvPr>
        </p:nvSpPr>
        <p:spPr bwMode="auto">
          <a:xfrm>
            <a:off x="381000" y="685800"/>
            <a:ext cx="6096000" cy="3429000"/>
          </a:xfrm>
          <a:noFill/>
          <a:ln>
            <a:solidFill>
              <a:srgbClr val="000000"/>
            </a:solidFill>
            <a:miter lim="800000"/>
            <a:headEnd/>
            <a:tailEnd/>
          </a:ln>
        </p:spPr>
      </p:sp>
      <p:sp>
        <p:nvSpPr>
          <p:cNvPr id="76802"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a:p>
        </p:txBody>
      </p:sp>
      <p:sp>
        <p:nvSpPr>
          <p:cNvPr id="7680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0BC28414-945D-4C92-A100-7766F34FFBD7}" type="slidenum">
              <a:rPr lang="en-US" smtClean="0"/>
              <a:pPr/>
              <a:t>39</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49" name="Slide Image Placeholder 1"/>
          <p:cNvSpPr>
            <a:spLocks noGrp="1" noRot="1" noChangeAspect="1"/>
          </p:cNvSpPr>
          <p:nvPr>
            <p:ph type="sldImg"/>
          </p:nvPr>
        </p:nvSpPr>
        <p:spPr bwMode="auto">
          <a:xfrm>
            <a:off x="381000" y="685800"/>
            <a:ext cx="6096000" cy="3429000"/>
          </a:xfrm>
          <a:noFill/>
          <a:ln>
            <a:solidFill>
              <a:srgbClr val="000000"/>
            </a:solidFill>
            <a:miter lim="800000"/>
            <a:headEnd/>
            <a:tailEnd/>
          </a:ln>
        </p:spPr>
      </p:sp>
      <p:sp>
        <p:nvSpPr>
          <p:cNvPr id="78850"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dirty="0"/>
              <a:t>Note MI ref</a:t>
            </a:r>
          </a:p>
          <a:p>
            <a:r>
              <a:rPr lang="en-US" dirty="0"/>
              <a:t>Why are all the bosses males? (I’d reverse them every occurrence.)</a:t>
            </a:r>
          </a:p>
        </p:txBody>
      </p:sp>
      <p:sp>
        <p:nvSpPr>
          <p:cNvPr id="7885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B115CF25-8EE2-4598-9C81-79B5F19313E9}" type="slidenum">
              <a:rPr lang="en-US" smtClean="0"/>
              <a:pPr/>
              <a:t>40</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Slide Image Placeholder 1"/>
          <p:cNvSpPr>
            <a:spLocks noGrp="1" noRot="1" noChangeAspect="1"/>
          </p:cNvSpPr>
          <p:nvPr>
            <p:ph type="sldImg"/>
          </p:nvPr>
        </p:nvSpPr>
        <p:spPr bwMode="auto">
          <a:xfrm>
            <a:off x="381000" y="685800"/>
            <a:ext cx="6096000" cy="3429000"/>
          </a:xfrm>
          <a:noFill/>
          <a:ln>
            <a:solidFill>
              <a:srgbClr val="000000"/>
            </a:solidFill>
            <a:miter lim="800000"/>
            <a:headEnd/>
            <a:tailEnd/>
          </a:ln>
        </p:spPr>
      </p:sp>
      <p:sp>
        <p:nvSpPr>
          <p:cNvPr id="59394"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a:t>The FREE-B PPTs do not have presenter notes. They instead rely on the Facilitator’s Guides to convey more information than is presented on the slides (i.e. “take the remaining time to discuss the assigned questions at your table”, etc.).</a:t>
            </a:r>
          </a:p>
        </p:txBody>
      </p:sp>
      <p:sp>
        <p:nvSpPr>
          <p:cNvPr id="5939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2C7FE41C-B01B-4120-899D-22CCF7FAEC20}" type="slidenum">
              <a:rPr lang="en-US" smtClean="0"/>
              <a:pPr/>
              <a:t>41</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Slide Image Placeholder 1"/>
          <p:cNvSpPr>
            <a:spLocks noGrp="1" noRot="1" noChangeAspect="1"/>
          </p:cNvSpPr>
          <p:nvPr>
            <p:ph type="sldImg"/>
          </p:nvPr>
        </p:nvSpPr>
        <p:spPr bwMode="auto">
          <a:xfrm>
            <a:off x="381000" y="685800"/>
            <a:ext cx="6096000" cy="3429000"/>
          </a:xfrm>
          <a:noFill/>
          <a:ln>
            <a:solidFill>
              <a:srgbClr val="000000"/>
            </a:solidFill>
            <a:miter lim="800000"/>
            <a:headEnd/>
            <a:tailEnd/>
          </a:ln>
        </p:spPr>
      </p:sp>
      <p:sp>
        <p:nvSpPr>
          <p:cNvPr id="59394"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a:t>The FREE-B PPTs do not have presenter notes. They instead rely on the Facilitator’s Guides to convey more information than is presented on the slides (i.e. “take the remaining time to discuss the assigned questions at your table”, etc.).</a:t>
            </a:r>
          </a:p>
        </p:txBody>
      </p:sp>
      <p:sp>
        <p:nvSpPr>
          <p:cNvPr id="5939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2C7FE41C-B01B-4120-899D-22CCF7FAEC20}" type="slidenum">
              <a:rPr lang="en-US" smtClean="0"/>
              <a:pPr/>
              <a:t>42</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69" name="Slide Image Placeholder 1"/>
          <p:cNvSpPr>
            <a:spLocks noGrp="1" noRot="1" noChangeAspect="1"/>
          </p:cNvSpPr>
          <p:nvPr>
            <p:ph type="sldImg"/>
          </p:nvPr>
        </p:nvSpPr>
        <p:spPr bwMode="auto">
          <a:xfrm>
            <a:off x="381000" y="685800"/>
            <a:ext cx="6096000" cy="3429000"/>
          </a:xfrm>
          <a:noFill/>
          <a:ln>
            <a:solidFill>
              <a:srgbClr val="000000"/>
            </a:solidFill>
            <a:miter lim="800000"/>
            <a:headEnd/>
            <a:tailEnd/>
          </a:ln>
        </p:spPr>
      </p:sp>
      <p:sp>
        <p:nvSpPr>
          <p:cNvPr id="83970"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a:p>
        </p:txBody>
      </p:sp>
      <p:sp>
        <p:nvSpPr>
          <p:cNvPr id="8397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75653F2C-1964-4303-B8AA-8F14E1C32F89}" type="slidenum">
              <a:rPr lang="en-US" smtClean="0"/>
              <a:pPr/>
              <a:t>43</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7" name="Slide Image Placeholder 1"/>
          <p:cNvSpPr>
            <a:spLocks noGrp="1" noRot="1" noChangeAspect="1"/>
          </p:cNvSpPr>
          <p:nvPr>
            <p:ph type="sldImg"/>
          </p:nvPr>
        </p:nvSpPr>
        <p:spPr bwMode="auto">
          <a:xfrm>
            <a:off x="381000" y="685800"/>
            <a:ext cx="6096000" cy="3429000"/>
          </a:xfrm>
          <a:noFill/>
          <a:ln>
            <a:solidFill>
              <a:srgbClr val="000000"/>
            </a:solidFill>
            <a:miter lim="800000"/>
            <a:headEnd/>
            <a:tailEnd/>
          </a:ln>
        </p:spPr>
      </p:sp>
      <p:sp>
        <p:nvSpPr>
          <p:cNvPr id="86018"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a:p>
        </p:txBody>
      </p:sp>
      <p:sp>
        <p:nvSpPr>
          <p:cNvPr id="86019"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B77CA045-722F-48CD-9C15-B4DAB4C203D3}" type="slidenum">
              <a:rPr lang="en-US" smtClean="0"/>
              <a:pPr/>
              <a:t>44</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5" name="Slide Image Placeholder 1"/>
          <p:cNvSpPr>
            <a:spLocks noGrp="1" noRot="1" noChangeAspect="1"/>
          </p:cNvSpPr>
          <p:nvPr>
            <p:ph type="sldImg"/>
          </p:nvPr>
        </p:nvSpPr>
        <p:spPr bwMode="auto">
          <a:xfrm>
            <a:off x="381000" y="685800"/>
            <a:ext cx="6096000" cy="3429000"/>
          </a:xfrm>
          <a:noFill/>
          <a:ln>
            <a:solidFill>
              <a:srgbClr val="000000"/>
            </a:solidFill>
            <a:miter lim="800000"/>
            <a:headEnd/>
            <a:tailEnd/>
          </a:ln>
        </p:spPr>
      </p:sp>
      <p:sp>
        <p:nvSpPr>
          <p:cNvPr id="88066"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a:p>
        </p:txBody>
      </p:sp>
      <p:sp>
        <p:nvSpPr>
          <p:cNvPr id="88067"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5A135732-9C07-49D4-8C5F-588ADC7CD39A}" type="slidenum">
              <a:rPr lang="en-US" smtClean="0"/>
              <a:pPr/>
              <a:t>45</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Slide Image Placeholder 1"/>
          <p:cNvSpPr>
            <a:spLocks noGrp="1" noRot="1" noChangeAspect="1"/>
          </p:cNvSpPr>
          <p:nvPr>
            <p:ph type="sldImg"/>
          </p:nvPr>
        </p:nvSpPr>
        <p:spPr bwMode="auto">
          <a:xfrm>
            <a:off x="381000" y="685800"/>
            <a:ext cx="6096000" cy="3429000"/>
          </a:xfrm>
          <a:noFill/>
          <a:ln>
            <a:solidFill>
              <a:srgbClr val="000000"/>
            </a:solidFill>
            <a:miter lim="800000"/>
            <a:headEnd/>
            <a:tailEnd/>
          </a:ln>
        </p:spPr>
      </p:sp>
      <p:sp>
        <p:nvSpPr>
          <p:cNvPr id="59394"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a:t>The FREE-B PPTs do not have presenter notes. They instead rely on the Facilitator’s Guides to convey more information than is presented on the slides (i.e. “take the remaining time to discuss the assigned questions at your table”, etc.).</a:t>
            </a:r>
          </a:p>
        </p:txBody>
      </p:sp>
      <p:sp>
        <p:nvSpPr>
          <p:cNvPr id="5939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2C7FE41C-B01B-4120-899D-22CCF7FAEC20}" type="slidenum">
              <a:rPr lang="en-US" smtClean="0"/>
              <a:pPr/>
              <a:t>46</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Slide Image Placeholder 1"/>
          <p:cNvSpPr>
            <a:spLocks noGrp="1" noRot="1" noChangeAspect="1"/>
          </p:cNvSpPr>
          <p:nvPr>
            <p:ph type="sldImg"/>
          </p:nvPr>
        </p:nvSpPr>
        <p:spPr bwMode="auto">
          <a:xfrm>
            <a:off x="381000" y="685800"/>
            <a:ext cx="6096000" cy="3429000"/>
          </a:xfrm>
          <a:noFill/>
          <a:ln>
            <a:solidFill>
              <a:srgbClr val="000000"/>
            </a:solidFill>
            <a:miter lim="800000"/>
            <a:headEnd/>
            <a:tailEnd/>
          </a:ln>
        </p:spPr>
      </p:sp>
      <p:sp>
        <p:nvSpPr>
          <p:cNvPr id="59394"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a:t>The FREE-B PPTs do not have presenter notes. They instead rely on the Facilitator’s Guides to convey more information than is presented on the slides (i.e. “take the remaining time to discuss the assigned questions at your table”, etc.).</a:t>
            </a:r>
          </a:p>
        </p:txBody>
      </p:sp>
      <p:sp>
        <p:nvSpPr>
          <p:cNvPr id="5939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2C7FE41C-B01B-4120-899D-22CCF7FAEC20}" type="slidenum">
              <a:rPr lang="en-US" smtClean="0"/>
              <a:pPr/>
              <a:t>47</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11385BE2-BB99-4240-881C-5E20EC0942A8}" type="slidenum">
              <a:rPr lang="en-US" smtClean="0"/>
              <a:pPr>
                <a:defRPr/>
              </a:pPr>
              <a:t>10</a:t>
            </a:fld>
            <a:endParaRPr lang="en-US"/>
          </a:p>
        </p:txBody>
      </p:sp>
    </p:spTree>
    <p:extLst>
      <p:ext uri="{BB962C8B-B14F-4D97-AF65-F5344CB8AC3E}">
        <p14:creationId xmlns:p14="http://schemas.microsoft.com/office/powerpoint/2010/main" val="71555059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5" name="Slide Image Placeholder 1"/>
          <p:cNvSpPr>
            <a:spLocks noGrp="1" noRot="1" noChangeAspect="1" noTextEdit="1"/>
          </p:cNvSpPr>
          <p:nvPr>
            <p:ph type="sldImg"/>
          </p:nvPr>
        </p:nvSpPr>
        <p:spPr bwMode="auto">
          <a:xfrm>
            <a:off x="381000" y="685800"/>
            <a:ext cx="6096000" cy="3429000"/>
          </a:xfrm>
          <a:noFill/>
          <a:ln>
            <a:solidFill>
              <a:srgbClr val="000000"/>
            </a:solidFill>
            <a:miter lim="800000"/>
            <a:headEnd/>
            <a:tailEnd/>
          </a:ln>
        </p:spPr>
      </p:sp>
      <p:sp>
        <p:nvSpPr>
          <p:cNvPr id="93186"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p>
        </p:txBody>
      </p:sp>
      <p:sp>
        <p:nvSpPr>
          <p:cNvPr id="93187"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BD1F3D2-C192-478C-9FF2-6332D4B6B067}" type="slidenum">
              <a:rPr lang="en-US" smtClean="0"/>
              <a:pPr/>
              <a:t>48</a:t>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3" name="Slide Image Placeholder 1"/>
          <p:cNvSpPr>
            <a:spLocks noGrp="1" noRot="1" noChangeAspect="1" noTextEdit="1"/>
          </p:cNvSpPr>
          <p:nvPr>
            <p:ph type="sldImg"/>
          </p:nvPr>
        </p:nvSpPr>
        <p:spPr bwMode="auto">
          <a:xfrm>
            <a:off x="381000" y="685800"/>
            <a:ext cx="6096000" cy="3429000"/>
          </a:xfrm>
          <a:noFill/>
          <a:ln>
            <a:solidFill>
              <a:srgbClr val="000000"/>
            </a:solidFill>
            <a:miter lim="800000"/>
            <a:headEnd/>
            <a:tailEnd/>
          </a:ln>
        </p:spPr>
      </p:sp>
      <p:sp>
        <p:nvSpPr>
          <p:cNvPr id="95234"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p>
        </p:txBody>
      </p:sp>
      <p:sp>
        <p:nvSpPr>
          <p:cNvPr id="9523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323B7AEB-8128-4B82-9528-67C3E56F58C6}" type="slidenum">
              <a:rPr lang="en-US" smtClean="0"/>
              <a:pPr/>
              <a:t>49</a:t>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1" name="Slide Image Placeholder 1"/>
          <p:cNvSpPr>
            <a:spLocks noGrp="1" noRot="1" noChangeAspect="1"/>
          </p:cNvSpPr>
          <p:nvPr>
            <p:ph type="sldImg"/>
          </p:nvPr>
        </p:nvSpPr>
        <p:spPr bwMode="auto">
          <a:xfrm>
            <a:off x="381000" y="685800"/>
            <a:ext cx="6096000" cy="3429000"/>
          </a:xfrm>
          <a:noFill/>
          <a:ln>
            <a:solidFill>
              <a:srgbClr val="000000"/>
            </a:solidFill>
            <a:miter lim="800000"/>
            <a:headEnd/>
            <a:tailEnd/>
          </a:ln>
        </p:spPr>
      </p:sp>
      <p:sp>
        <p:nvSpPr>
          <p:cNvPr id="97282"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a:t>I don’t think we had any Wrap Up Qs. Delete? Change to Open Discussion (which we did have)?</a:t>
            </a:r>
          </a:p>
        </p:txBody>
      </p:sp>
      <p:sp>
        <p:nvSpPr>
          <p:cNvPr id="9728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5F183D3B-B30F-4DA1-84C0-577D384A0C12}" type="slidenum">
              <a:rPr lang="en-US" smtClean="0"/>
              <a:pPr/>
              <a:t>50</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Slide Image Placeholder 1"/>
          <p:cNvSpPr>
            <a:spLocks noGrp="1" noRot="1" noChangeAspect="1" noTextEdit="1"/>
          </p:cNvSpPr>
          <p:nvPr>
            <p:ph type="sldImg"/>
          </p:nvPr>
        </p:nvSpPr>
        <p:spPr bwMode="auto">
          <a:xfrm>
            <a:off x="381000" y="685800"/>
            <a:ext cx="6096000" cy="3429000"/>
          </a:xfrm>
          <a:noFill/>
          <a:ln>
            <a:solidFill>
              <a:srgbClr val="000000"/>
            </a:solidFill>
            <a:miter lim="800000"/>
            <a:headEnd/>
            <a:tailEnd/>
          </a:ln>
        </p:spPr>
      </p:sp>
      <p:sp>
        <p:nvSpPr>
          <p:cNvPr id="4096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p>
        </p:txBody>
      </p:sp>
      <p:sp>
        <p:nvSpPr>
          <p:cNvPr id="4096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F70CAFDF-5801-4B62-A5A3-36B2ADB2F8A2}" type="slidenum">
              <a:rPr lang="en-US" smtClean="0"/>
              <a:pPr/>
              <a:t>17</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Slide Image Placeholder 1"/>
          <p:cNvSpPr>
            <a:spLocks noGrp="1" noRot="1" noChangeAspect="1" noTextEdit="1"/>
          </p:cNvSpPr>
          <p:nvPr>
            <p:ph type="sldImg"/>
          </p:nvPr>
        </p:nvSpPr>
        <p:spPr bwMode="auto">
          <a:xfrm>
            <a:off x="381000" y="685800"/>
            <a:ext cx="6096000" cy="3429000"/>
          </a:xfrm>
          <a:noFill/>
          <a:ln>
            <a:solidFill>
              <a:srgbClr val="000000"/>
            </a:solidFill>
            <a:miter lim="800000"/>
            <a:headEnd/>
            <a:tailEnd/>
          </a:ln>
        </p:spPr>
      </p:sp>
      <p:sp>
        <p:nvSpPr>
          <p:cNvPr id="43010"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a:p>
        </p:txBody>
      </p:sp>
      <p:sp>
        <p:nvSpPr>
          <p:cNvPr id="4301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6AB1F8A0-2735-4CE5-A94C-E9D8971A8B24}" type="slidenum">
              <a:rPr lang="en-US" smtClean="0"/>
              <a:pPr/>
              <a:t>18</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Slide Image Placeholder 1"/>
          <p:cNvSpPr>
            <a:spLocks noGrp="1" noRot="1" noChangeAspect="1"/>
          </p:cNvSpPr>
          <p:nvPr>
            <p:ph type="sldImg"/>
          </p:nvPr>
        </p:nvSpPr>
        <p:spPr bwMode="auto">
          <a:xfrm>
            <a:off x="381000" y="685800"/>
            <a:ext cx="6096000" cy="3429000"/>
          </a:xfrm>
          <a:noFill/>
          <a:ln>
            <a:solidFill>
              <a:srgbClr val="000000"/>
            </a:solidFill>
            <a:miter lim="800000"/>
            <a:headEnd/>
            <a:tailEnd/>
          </a:ln>
        </p:spPr>
      </p:sp>
      <p:sp>
        <p:nvSpPr>
          <p:cNvPr id="48130"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a:t>The FFTTX pilot include 7 slides that gave a FF overview PRIOR to Module 1. They have NOT been included here. IF they are deemed necessary, they should be completely reviewed for necessity and applicability prior to reinserting the.</a:t>
            </a:r>
          </a:p>
        </p:txBody>
      </p:sp>
      <p:sp>
        <p:nvSpPr>
          <p:cNvPr id="4813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BD3A2235-B10A-428B-96B1-5A68F1133D1A}" type="slidenum">
              <a:rPr lang="en-US" smtClean="0"/>
              <a:pPr/>
              <a:t>24</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Slide Image Placeholder 1"/>
          <p:cNvSpPr>
            <a:spLocks noGrp="1" noRot="1" noChangeAspect="1"/>
          </p:cNvSpPr>
          <p:nvPr>
            <p:ph type="sldImg"/>
          </p:nvPr>
        </p:nvSpPr>
        <p:spPr bwMode="auto">
          <a:xfrm>
            <a:off x="381000" y="685800"/>
            <a:ext cx="6096000" cy="3429000"/>
          </a:xfrm>
          <a:noFill/>
          <a:ln>
            <a:solidFill>
              <a:srgbClr val="000000"/>
            </a:solidFill>
            <a:miter lim="800000"/>
            <a:headEnd/>
            <a:tailEnd/>
          </a:ln>
        </p:spPr>
      </p:sp>
      <p:sp>
        <p:nvSpPr>
          <p:cNvPr id="50178"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a:t>Note:  This exercise was designed to for two jurisdictions to collaborate in real time. However, the second jurisdiction may be simulated.</a:t>
            </a:r>
          </a:p>
          <a:p>
            <a:r>
              <a:rPr lang="en-US"/>
              <a:t>The products and locations in this section should be changed to reflect local products as well as a location in another jurisdiction.  These details were defined in the pilot table top exercise and are provided for example.  Species substitution in fish products is a concern that applies across the country, and that is the recommended starting scenario to keep the focus on food quality and food fraud and not necessarily on food safety.</a:t>
            </a:r>
          </a:p>
        </p:txBody>
      </p:sp>
      <p:sp>
        <p:nvSpPr>
          <p:cNvPr id="50179"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36EFF7A1-5921-44FF-894E-3C36465EC14B}" type="slidenum">
              <a:rPr lang="en-US" smtClean="0"/>
              <a:pPr/>
              <a:t>25</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Slide Image Placeholder 1">
            <a:extLst>
              <a:ext uri="{FF2B5EF4-FFF2-40B4-BE49-F238E27FC236}">
                <a16:creationId xmlns:a16="http://schemas.microsoft.com/office/drawing/2014/main" id="{CF0273CA-F239-B599-135A-28A66DE611DE}"/>
              </a:ext>
            </a:extLst>
          </p:cNvPr>
          <p:cNvSpPr>
            <a:spLocks noGrp="1" noRot="1" noChangeAspect="1" noTextEdit="1"/>
          </p:cNvSpPr>
          <p:nvPr>
            <p:ph type="sldImg"/>
          </p:nvPr>
        </p:nvSpPr>
        <p:spPr>
          <a:ln/>
        </p:spPr>
      </p:sp>
      <p:sp>
        <p:nvSpPr>
          <p:cNvPr id="52227" name="Notes Placeholder 2">
            <a:extLst>
              <a:ext uri="{FF2B5EF4-FFF2-40B4-BE49-F238E27FC236}">
                <a16:creationId xmlns:a16="http://schemas.microsoft.com/office/drawing/2014/main" id="{579631F2-63F0-2BF0-811B-1A7BEB59331C}"/>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en-US" altLang="en-US"/>
          </a:p>
        </p:txBody>
      </p:sp>
      <p:sp>
        <p:nvSpPr>
          <p:cNvPr id="52228" name="Slide Number Placeholder 3">
            <a:extLst>
              <a:ext uri="{FF2B5EF4-FFF2-40B4-BE49-F238E27FC236}">
                <a16:creationId xmlns:a16="http://schemas.microsoft.com/office/drawing/2014/main" id="{67D7329D-5A8C-6181-02B4-CA6556216C7F}"/>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Tahoma" panose="020B0604030504040204" pitchFamily="34" charset="0"/>
              </a:defRPr>
            </a:lvl1pPr>
            <a:lvl2pPr marL="742950" indent="-285750">
              <a:defRPr>
                <a:solidFill>
                  <a:schemeClr val="tx1"/>
                </a:solidFill>
                <a:latin typeface="Tahoma" panose="020B0604030504040204" pitchFamily="34" charset="0"/>
              </a:defRPr>
            </a:lvl2pPr>
            <a:lvl3pPr marL="1143000" indent="-228600">
              <a:defRPr>
                <a:solidFill>
                  <a:schemeClr val="tx1"/>
                </a:solidFill>
                <a:latin typeface="Tahoma" panose="020B0604030504040204" pitchFamily="34" charset="0"/>
              </a:defRPr>
            </a:lvl3pPr>
            <a:lvl4pPr marL="1600200" indent="-228600">
              <a:defRPr>
                <a:solidFill>
                  <a:schemeClr val="tx1"/>
                </a:solidFill>
                <a:latin typeface="Tahoma" panose="020B0604030504040204" pitchFamily="34" charset="0"/>
              </a:defRPr>
            </a:lvl4pPr>
            <a:lvl5pPr marL="2057400" indent="-228600">
              <a:defRPr>
                <a:solidFill>
                  <a:schemeClr val="tx1"/>
                </a:solidFill>
                <a:latin typeface="Tahoma" panose="020B060403050404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defRPr>
            </a:lvl9pPr>
          </a:lstStyle>
          <a:p>
            <a:fld id="{A4F66EB1-84F1-464C-8F8B-91AF0CCA2839}" type="slidenum">
              <a:rPr lang="en-US" altLang="en-US">
                <a:latin typeface="Times New Roman" panose="02020603050405020304" pitchFamily="18" charset="0"/>
              </a:rPr>
              <a:pPr/>
              <a:t>26</a:t>
            </a:fld>
            <a:endParaRPr lang="en-US" altLang="en-US">
              <a:latin typeface="Times New Roman" panose="02020603050405020304" pitchFamily="18"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D1E2EBB-024A-45B4-BE1B-F185D82D9D1C}"/>
            </a:ext>
          </a:extLst>
        </p:cNvPr>
        <p:cNvGrpSpPr/>
        <p:nvPr/>
      </p:nvGrpSpPr>
      <p:grpSpPr>
        <a:xfrm>
          <a:off x="0" y="0"/>
          <a:ext cx="0" cy="0"/>
          <a:chOff x="0" y="0"/>
          <a:chExt cx="0" cy="0"/>
        </a:xfrm>
      </p:grpSpPr>
      <p:sp>
        <p:nvSpPr>
          <p:cNvPr id="52226" name="Slide Image Placeholder 1">
            <a:extLst>
              <a:ext uri="{FF2B5EF4-FFF2-40B4-BE49-F238E27FC236}">
                <a16:creationId xmlns:a16="http://schemas.microsoft.com/office/drawing/2014/main" id="{68A44A8F-02D4-6E86-01B6-52241F9E870D}"/>
              </a:ext>
            </a:extLst>
          </p:cNvPr>
          <p:cNvSpPr>
            <a:spLocks noGrp="1" noRot="1" noChangeAspect="1" noTextEdit="1"/>
          </p:cNvSpPr>
          <p:nvPr>
            <p:ph type="sldImg"/>
          </p:nvPr>
        </p:nvSpPr>
        <p:spPr>
          <a:ln/>
        </p:spPr>
      </p:sp>
      <p:sp>
        <p:nvSpPr>
          <p:cNvPr id="52227" name="Notes Placeholder 2">
            <a:extLst>
              <a:ext uri="{FF2B5EF4-FFF2-40B4-BE49-F238E27FC236}">
                <a16:creationId xmlns:a16="http://schemas.microsoft.com/office/drawing/2014/main" id="{AD230354-8EEB-6FFB-C3F4-7DF2F21B8360}"/>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en-US" altLang="en-US"/>
          </a:p>
        </p:txBody>
      </p:sp>
      <p:sp>
        <p:nvSpPr>
          <p:cNvPr id="52228" name="Slide Number Placeholder 3">
            <a:extLst>
              <a:ext uri="{FF2B5EF4-FFF2-40B4-BE49-F238E27FC236}">
                <a16:creationId xmlns:a16="http://schemas.microsoft.com/office/drawing/2014/main" id="{29FB49DD-A052-51BF-C939-FA4819EBDC35}"/>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Tahoma" panose="020B0604030504040204" pitchFamily="34" charset="0"/>
              </a:defRPr>
            </a:lvl1pPr>
            <a:lvl2pPr marL="742950" indent="-285750">
              <a:defRPr>
                <a:solidFill>
                  <a:schemeClr val="tx1"/>
                </a:solidFill>
                <a:latin typeface="Tahoma" panose="020B0604030504040204" pitchFamily="34" charset="0"/>
              </a:defRPr>
            </a:lvl2pPr>
            <a:lvl3pPr marL="1143000" indent="-228600">
              <a:defRPr>
                <a:solidFill>
                  <a:schemeClr val="tx1"/>
                </a:solidFill>
                <a:latin typeface="Tahoma" panose="020B0604030504040204" pitchFamily="34" charset="0"/>
              </a:defRPr>
            </a:lvl3pPr>
            <a:lvl4pPr marL="1600200" indent="-228600">
              <a:defRPr>
                <a:solidFill>
                  <a:schemeClr val="tx1"/>
                </a:solidFill>
                <a:latin typeface="Tahoma" panose="020B0604030504040204" pitchFamily="34" charset="0"/>
              </a:defRPr>
            </a:lvl4pPr>
            <a:lvl5pPr marL="2057400" indent="-228600">
              <a:defRPr>
                <a:solidFill>
                  <a:schemeClr val="tx1"/>
                </a:solidFill>
                <a:latin typeface="Tahoma" panose="020B060403050404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defRPr>
            </a:lvl9pPr>
          </a:lstStyle>
          <a:p>
            <a:fld id="{A4F66EB1-84F1-464C-8F8B-91AF0CCA2839}" type="slidenum">
              <a:rPr lang="en-US" altLang="en-US">
                <a:latin typeface="Times New Roman" panose="02020603050405020304" pitchFamily="18" charset="0"/>
              </a:rPr>
              <a:pPr/>
              <a:t>27</a:t>
            </a:fld>
            <a:endParaRPr lang="en-US" altLang="en-US">
              <a:latin typeface="Times New Roman" panose="02020603050405020304" pitchFamily="18" charset="0"/>
            </a:endParaRPr>
          </a:p>
        </p:txBody>
      </p:sp>
    </p:spTree>
    <p:extLst>
      <p:ext uri="{BB962C8B-B14F-4D97-AF65-F5344CB8AC3E}">
        <p14:creationId xmlns:p14="http://schemas.microsoft.com/office/powerpoint/2010/main" val="359469192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Rectangle 3"/>
          <p:cNvSpPr/>
          <p:nvPr userDrawn="1"/>
        </p:nvSpPr>
        <p:spPr>
          <a:xfrm flipV="1">
            <a:off x="0" y="6659564"/>
            <a:ext cx="12192000" cy="198437"/>
          </a:xfrm>
          <a:prstGeom prst="rect">
            <a:avLst/>
          </a:prstGeom>
          <a:solidFill>
            <a:srgbClr val="7396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latin typeface="Arial" pitchFamily="34" charset="0"/>
              <a:cs typeface="Arial" pitchFamily="34" charset="0"/>
            </a:endParaRPr>
          </a:p>
        </p:txBody>
      </p:sp>
      <p:sp>
        <p:nvSpPr>
          <p:cNvPr id="5" name="Right Bracket 4"/>
          <p:cNvSpPr/>
          <p:nvPr userDrawn="1"/>
        </p:nvSpPr>
        <p:spPr>
          <a:xfrm flipH="1">
            <a:off x="287867" y="441325"/>
            <a:ext cx="355600" cy="5943600"/>
          </a:xfrm>
          <a:prstGeom prst="rightBracket">
            <a:avLst>
              <a:gd name="adj" fmla="val 0"/>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latin typeface="Arial" pitchFamily="34" charset="0"/>
              <a:cs typeface="Arial" pitchFamily="34" charset="0"/>
            </a:endParaRPr>
          </a:p>
        </p:txBody>
      </p:sp>
      <p:pic>
        <p:nvPicPr>
          <p:cNvPr id="6" name="Picture 8" descr="FDA logo"/>
          <p:cNvPicPr>
            <a:picLocks noChangeAspect="1" noChangeArrowheads="1"/>
          </p:cNvPicPr>
          <p:nvPr userDrawn="1"/>
        </p:nvPicPr>
        <p:blipFill>
          <a:blip r:embed="rId2"/>
          <a:srcRect/>
          <a:stretch>
            <a:fillRect/>
          </a:stretch>
        </p:blipFill>
        <p:spPr bwMode="auto">
          <a:xfrm>
            <a:off x="9080500" y="5702301"/>
            <a:ext cx="1346200" cy="671513"/>
          </a:xfrm>
          <a:prstGeom prst="rect">
            <a:avLst/>
          </a:prstGeom>
          <a:noFill/>
          <a:ln w="9525">
            <a:noFill/>
            <a:miter lim="800000"/>
            <a:headEnd/>
            <a:tailEnd/>
          </a:ln>
        </p:spPr>
      </p:pic>
      <p:pic>
        <p:nvPicPr>
          <p:cNvPr id="7" name="Picture 9" descr="FSIS Logo"/>
          <p:cNvPicPr>
            <a:picLocks noChangeAspect="1" noChangeArrowheads="1"/>
          </p:cNvPicPr>
          <p:nvPr userDrawn="1"/>
        </p:nvPicPr>
        <p:blipFill>
          <a:blip r:embed="rId3"/>
          <a:srcRect/>
          <a:stretch>
            <a:fillRect/>
          </a:stretch>
        </p:blipFill>
        <p:spPr bwMode="auto">
          <a:xfrm>
            <a:off x="10426701" y="5734051"/>
            <a:ext cx="1155700" cy="606425"/>
          </a:xfrm>
          <a:prstGeom prst="rect">
            <a:avLst/>
          </a:prstGeom>
          <a:noFill/>
          <a:ln w="9525">
            <a:noFill/>
            <a:miter lim="800000"/>
            <a:headEnd/>
            <a:tailEnd/>
          </a:ln>
        </p:spPr>
      </p:pic>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8" name="Date Placeholder 3"/>
          <p:cNvSpPr>
            <a:spLocks noGrp="1"/>
          </p:cNvSpPr>
          <p:nvPr>
            <p:ph type="dt" sz="half" idx="10"/>
          </p:nvPr>
        </p:nvSpPr>
        <p:spPr/>
        <p:txBody>
          <a:bodyPr/>
          <a:lstStyle>
            <a:lvl1pPr>
              <a:defRPr/>
            </a:lvl1pPr>
          </a:lstStyle>
          <a:p>
            <a:pPr>
              <a:defRPr/>
            </a:pPr>
            <a:endParaRPr lang="en-US"/>
          </a:p>
        </p:txBody>
      </p:sp>
      <p:sp>
        <p:nvSpPr>
          <p:cNvPr id="9" name="Footer Placeholder 4"/>
          <p:cNvSpPr>
            <a:spLocks noGrp="1"/>
          </p:cNvSpPr>
          <p:nvPr>
            <p:ph type="ftr" sz="quarter" idx="11"/>
          </p:nvPr>
        </p:nvSpPr>
        <p:spPr/>
        <p:txBody>
          <a:bodyPr/>
          <a:lstStyle>
            <a:lvl1pPr>
              <a:defRPr/>
            </a:lvl1pPr>
          </a:lstStyle>
          <a:p>
            <a:pPr>
              <a:defRPr/>
            </a:pPr>
            <a:r>
              <a:rPr lang="en-US"/>
              <a:t>FOR EXERCISE PURPOSES ONLY</a:t>
            </a:r>
          </a:p>
        </p:txBody>
      </p:sp>
      <p:sp>
        <p:nvSpPr>
          <p:cNvPr id="10" name="Slide Number Placeholder 5"/>
          <p:cNvSpPr>
            <a:spLocks noGrp="1"/>
          </p:cNvSpPr>
          <p:nvPr>
            <p:ph type="sldNum" sz="quarter" idx="12"/>
          </p:nvPr>
        </p:nvSpPr>
        <p:spPr/>
        <p:txBody>
          <a:bodyPr/>
          <a:lstStyle>
            <a:lvl1pPr>
              <a:defRPr/>
            </a:lvl1pPr>
          </a:lstStyle>
          <a:p>
            <a:pPr>
              <a:defRPr/>
            </a:pPr>
            <a:fld id="{78405842-84AA-409F-8C8B-72828E7C63ED}"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r>
              <a:rPr lang="en-US"/>
              <a:t>FOR EXERCISE PURPOSES ONLY</a:t>
            </a:r>
          </a:p>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074596E8-E1A0-4511-99EE-1768C658A8D0}"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r>
              <a:rPr lang="en-US"/>
              <a:t>FOR EXERCISE PURPOSES ONLY</a:t>
            </a:r>
          </a:p>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DEE4ED8A-E02C-4E77-AC8F-24A84DACDFB2}"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7" name="Title 6"/>
          <p:cNvSpPr>
            <a:spLocks noGrp="1"/>
          </p:cNvSpPr>
          <p:nvPr>
            <p:ph type="title"/>
          </p:nvPr>
        </p:nvSpPr>
        <p:spPr/>
        <p:txBody>
          <a:bodyPr/>
          <a:lstStyle/>
          <a:p>
            <a:r>
              <a:rPr lang="en-US"/>
              <a:t>Click to edit Master title style</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r>
              <a:rPr lang="en-US"/>
              <a:t>FOR EXERCISE PURPOSES ONLY</a:t>
            </a:r>
          </a:p>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83BD7823-C001-4C3B-809A-E7331ABD6527}" type="slidenum">
              <a:rPr lang="en-US"/>
              <a:pPr>
                <a:defRPr/>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bg>
      <p:bgPr>
        <a:gradFill>
          <a:gsLst>
            <a:gs pos="70000">
              <a:srgbClr val="4871B5"/>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0947F8-09AA-EA85-1F33-1727633229F6}"/>
              </a:ext>
            </a:extLst>
          </p:cNvPr>
          <p:cNvSpPr>
            <a:spLocks noGrp="1"/>
          </p:cNvSpPr>
          <p:nvPr>
            <p:ph type="ctrTitle"/>
          </p:nvPr>
        </p:nvSpPr>
        <p:spPr>
          <a:xfrm>
            <a:off x="1524000" y="1122363"/>
            <a:ext cx="9144000" cy="2387600"/>
          </a:xfrm>
          <a:prstGeom prst="rect">
            <a:avLst/>
          </a:prstGeo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ACE66BB5-CEF4-1474-543A-0A1708B9662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Tree>
    <p:extLst>
      <p:ext uri="{BB962C8B-B14F-4D97-AF65-F5344CB8AC3E}">
        <p14:creationId xmlns:p14="http://schemas.microsoft.com/office/powerpoint/2010/main" val="248555054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7D7439-01DD-5435-DE3D-9EA19C238933}"/>
              </a:ext>
            </a:extLst>
          </p:cNvPr>
          <p:cNvSpPr>
            <a:spLocks noGrp="1"/>
          </p:cNvSpPr>
          <p:nvPr>
            <p:ph type="title"/>
          </p:nvPr>
        </p:nvSpPr>
        <p:spPr>
          <a:xfrm>
            <a:off x="1313329" y="675084"/>
            <a:ext cx="10040471" cy="705642"/>
          </a:xfrm>
          <a:prstGeom prst="rect">
            <a:avLst/>
          </a:prstGeom>
        </p:spPr>
        <p:txBody>
          <a:bodyPr>
            <a:spAutoFit/>
          </a:bodyPr>
          <a:lstStyle>
            <a:lvl1pPr>
              <a:defRPr>
                <a:effectLst>
                  <a:outerShdw blurRad="50800" dist="38100" dir="2700000" algn="tl" rotWithShape="0">
                    <a:prstClr val="black">
                      <a:alpha val="40000"/>
                    </a:prstClr>
                  </a:outerShdw>
                </a:effectLst>
              </a:defRPr>
            </a:lvl1pPr>
          </a:lstStyle>
          <a:p>
            <a:r>
              <a:rPr lang="en-US"/>
              <a:t>Click to edit Master title style</a:t>
            </a:r>
          </a:p>
        </p:txBody>
      </p:sp>
      <p:sp>
        <p:nvSpPr>
          <p:cNvPr id="3" name="Content Placeholder 2">
            <a:extLst>
              <a:ext uri="{FF2B5EF4-FFF2-40B4-BE49-F238E27FC236}">
                <a16:creationId xmlns:a16="http://schemas.microsoft.com/office/drawing/2014/main" id="{5C129F39-1496-4D69-EBCF-3C48AD5E169F}"/>
              </a:ext>
            </a:extLst>
          </p:cNvPr>
          <p:cNvSpPr>
            <a:spLocks noGrp="1"/>
          </p:cNvSpPr>
          <p:nvPr>
            <p:ph idx="1"/>
          </p:nvPr>
        </p:nvSpPr>
        <p:spPr>
          <a:xfrm>
            <a:off x="1313328" y="1870532"/>
            <a:ext cx="10040472" cy="2254463"/>
          </a:xfrm>
        </p:spPr>
        <p:txBody>
          <a:bodyPr>
            <a:spAutoFit/>
          </a:bodyPr>
          <a:lstStyle>
            <a:lvl1pPr>
              <a:lnSpc>
                <a:spcPct val="100000"/>
              </a:lnSpc>
              <a:spcBef>
                <a:spcPts val="0"/>
              </a:spcBef>
              <a:spcAft>
                <a:spcPts val="1200"/>
              </a:spcAft>
              <a:defRPr sz="2400"/>
            </a:lvl1pPr>
            <a:lvl2pPr>
              <a:lnSpc>
                <a:spcPct val="100000"/>
              </a:lnSpc>
              <a:spcBef>
                <a:spcPts val="0"/>
              </a:spcBef>
              <a:spcAft>
                <a:spcPts val="1200"/>
              </a:spcAft>
              <a:defRPr sz="2200"/>
            </a:lvl2pPr>
            <a:lvl3pPr>
              <a:lnSpc>
                <a:spcPct val="100000"/>
              </a:lnSpc>
              <a:defRPr/>
            </a:lvl3pPr>
            <a:lvl4pPr>
              <a:lnSpc>
                <a:spcPct val="100000"/>
              </a:lnSpc>
              <a:defRPr sz="2000"/>
            </a:lvl4pPr>
            <a:lvl5pPr>
              <a:lnSpc>
                <a:spcPct val="100000"/>
              </a:lnSpc>
              <a:defRPr sz="20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a:extLst>
              <a:ext uri="{FF2B5EF4-FFF2-40B4-BE49-F238E27FC236}">
                <a16:creationId xmlns:a16="http://schemas.microsoft.com/office/drawing/2014/main" id="{3933A7B0-64DC-38F2-D5B1-6266A9EBD1EF}"/>
              </a:ext>
            </a:extLst>
          </p:cNvPr>
          <p:cNvSpPr>
            <a:spLocks noGrp="1"/>
          </p:cNvSpPr>
          <p:nvPr>
            <p:ph type="sldNum" sz="quarter" idx="12"/>
          </p:nvPr>
        </p:nvSpPr>
        <p:spPr>
          <a:xfrm>
            <a:off x="1313328" y="6345840"/>
            <a:ext cx="2743200" cy="365125"/>
          </a:xfrm>
        </p:spPr>
        <p:txBody>
          <a:bodyPr/>
          <a:lstStyle>
            <a:lvl1pPr algn="l">
              <a:defRPr sz="1600"/>
            </a:lvl1pPr>
          </a:lstStyle>
          <a:p>
            <a:fld id="{557CA5A7-08EC-4293-B6E2-B8756AC38D48}" type="slidenum">
              <a:rPr lang="en-US" smtClean="0"/>
              <a:pPr/>
              <a:t>‹#›</a:t>
            </a:fld>
            <a:endParaRPr lang="en-US"/>
          </a:p>
        </p:txBody>
      </p:sp>
      <p:pic>
        <p:nvPicPr>
          <p:cNvPr id="7" name="Picture 6" descr="A blue and white globe with black text&#10;&#10;Description automatically generated">
            <a:extLst>
              <a:ext uri="{FF2B5EF4-FFF2-40B4-BE49-F238E27FC236}">
                <a16:creationId xmlns:a16="http://schemas.microsoft.com/office/drawing/2014/main" id="{1CE583DE-A200-3FD9-2015-C942A86BFDBE}"/>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9627795" y="5644676"/>
            <a:ext cx="1005840" cy="1005840"/>
          </a:xfrm>
          <a:prstGeom prst="rect">
            <a:avLst/>
          </a:prstGeom>
          <a:noFill/>
          <a:ln>
            <a:noFill/>
          </a:ln>
        </p:spPr>
      </p:pic>
      <p:pic>
        <p:nvPicPr>
          <p:cNvPr id="8" name="Picture 7" descr="A blue circular logo with text&#10;&#10;Description automatically generated">
            <a:extLst>
              <a:ext uri="{FF2B5EF4-FFF2-40B4-BE49-F238E27FC236}">
                <a16:creationId xmlns:a16="http://schemas.microsoft.com/office/drawing/2014/main" id="{3A4EA084-BA1C-EDA7-4EEF-AB5BAC3559ED}"/>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10829068" y="5644676"/>
            <a:ext cx="976675" cy="1005840"/>
          </a:xfrm>
          <a:prstGeom prst="rect">
            <a:avLst/>
          </a:prstGeom>
          <a:noFill/>
          <a:ln>
            <a:noFill/>
          </a:ln>
        </p:spPr>
      </p:pic>
      <p:sp>
        <p:nvSpPr>
          <p:cNvPr id="9" name="Rectangle 8">
            <a:extLst>
              <a:ext uri="{FF2B5EF4-FFF2-40B4-BE49-F238E27FC236}">
                <a16:creationId xmlns:a16="http://schemas.microsoft.com/office/drawing/2014/main" id="{7719211D-990D-A297-DED8-1F58504793B8}"/>
              </a:ext>
            </a:extLst>
          </p:cNvPr>
          <p:cNvSpPr/>
          <p:nvPr userDrawn="1"/>
        </p:nvSpPr>
        <p:spPr>
          <a:xfrm>
            <a:off x="0" y="0"/>
            <a:ext cx="976675" cy="6858000"/>
          </a:xfrm>
          <a:prstGeom prst="rect">
            <a:avLst/>
          </a:prstGeom>
          <a:solidFill>
            <a:srgbClr val="4871B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 name="Straight Connector 9">
            <a:extLst>
              <a:ext uri="{FF2B5EF4-FFF2-40B4-BE49-F238E27FC236}">
                <a16:creationId xmlns:a16="http://schemas.microsoft.com/office/drawing/2014/main" id="{E8CE606E-70C3-273B-0273-DFAA7E1672F2}"/>
              </a:ext>
            </a:extLst>
          </p:cNvPr>
          <p:cNvCxnSpPr>
            <a:cxnSpLocks/>
          </p:cNvCxnSpPr>
          <p:nvPr userDrawn="1"/>
        </p:nvCxnSpPr>
        <p:spPr>
          <a:xfrm>
            <a:off x="1313328" y="1476916"/>
            <a:ext cx="10040472" cy="0"/>
          </a:xfrm>
          <a:prstGeom prst="line">
            <a:avLst/>
          </a:prstGeom>
          <a:ln w="76200">
            <a:solidFill>
              <a:srgbClr val="4871B5"/>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95534874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CA8F93-65EB-16DE-E14F-AD3A549C3453}"/>
              </a:ext>
            </a:extLst>
          </p:cNvPr>
          <p:cNvSpPr>
            <a:spLocks noGrp="1"/>
          </p:cNvSpPr>
          <p:nvPr>
            <p:ph type="title"/>
          </p:nvPr>
        </p:nvSpPr>
        <p:spPr>
          <a:xfrm>
            <a:off x="831850" y="1709738"/>
            <a:ext cx="10515600" cy="2852737"/>
          </a:xfrm>
          <a:prstGeom prst="rect">
            <a:avLst/>
          </a:prstGeo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8ACCBE1C-DACC-FB1E-C675-94A22C05EAA4}"/>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493E26DE-6B83-91E4-C65D-0AB04B6C75B6}"/>
              </a:ext>
            </a:extLst>
          </p:cNvPr>
          <p:cNvSpPr>
            <a:spLocks noGrp="1"/>
          </p:cNvSpPr>
          <p:nvPr>
            <p:ph type="dt" sz="half" idx="10"/>
          </p:nvPr>
        </p:nvSpPr>
        <p:spPr>
          <a:xfrm>
            <a:off x="838200" y="6356350"/>
            <a:ext cx="2743200" cy="365125"/>
          </a:xfrm>
          <a:prstGeom prst="rect">
            <a:avLst/>
          </a:prstGeom>
        </p:spPr>
        <p:txBody>
          <a:bodyPr/>
          <a:lstStyle/>
          <a:p>
            <a:fld id="{A8A7D8C6-010E-4931-AA67-7829046EB089}" type="datetimeFigureOut">
              <a:rPr lang="en-US" smtClean="0"/>
              <a:t>9/2/25</a:t>
            </a:fld>
            <a:endParaRPr lang="en-US"/>
          </a:p>
        </p:txBody>
      </p:sp>
      <p:sp>
        <p:nvSpPr>
          <p:cNvPr id="5" name="Footer Placeholder 4">
            <a:extLst>
              <a:ext uri="{FF2B5EF4-FFF2-40B4-BE49-F238E27FC236}">
                <a16:creationId xmlns:a16="http://schemas.microsoft.com/office/drawing/2014/main" id="{5171987A-8937-5ECE-C876-14F7701A3B37}"/>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6" name="Slide Number Placeholder 5">
            <a:extLst>
              <a:ext uri="{FF2B5EF4-FFF2-40B4-BE49-F238E27FC236}">
                <a16:creationId xmlns:a16="http://schemas.microsoft.com/office/drawing/2014/main" id="{DC172CF1-C3AD-3A50-C08E-FFBC42F04B99}"/>
              </a:ext>
            </a:extLst>
          </p:cNvPr>
          <p:cNvSpPr>
            <a:spLocks noGrp="1"/>
          </p:cNvSpPr>
          <p:nvPr>
            <p:ph type="sldNum" sz="quarter" idx="12"/>
          </p:nvPr>
        </p:nvSpPr>
        <p:spPr/>
        <p:txBody>
          <a:bodyPr/>
          <a:lstStyle/>
          <a:p>
            <a:fld id="{E5459F0E-0004-46DA-B772-B7B747AACF26}" type="slidenum">
              <a:rPr lang="en-US" smtClean="0"/>
              <a:t>‹#›</a:t>
            </a:fld>
            <a:endParaRPr lang="en-US"/>
          </a:p>
        </p:txBody>
      </p:sp>
    </p:spTree>
    <p:extLst>
      <p:ext uri="{BB962C8B-B14F-4D97-AF65-F5344CB8AC3E}">
        <p14:creationId xmlns:p14="http://schemas.microsoft.com/office/powerpoint/2010/main" val="263524857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5A3407-7A46-DBCA-237E-E2A7884228C1}"/>
              </a:ext>
            </a:extLst>
          </p:cNvPr>
          <p:cNvSpPr>
            <a:spLocks noGrp="1"/>
          </p:cNvSpPr>
          <p:nvPr>
            <p:ph type="title"/>
          </p:nvPr>
        </p:nvSpPr>
        <p:spPr>
          <a:xfrm>
            <a:off x="838200" y="365125"/>
            <a:ext cx="10515600" cy="1325563"/>
          </a:xfrm>
          <a:prstGeom prst="rect">
            <a:avLst/>
          </a:prstGeom>
        </p:spPr>
        <p:txBody>
          <a:bodyPr>
            <a:normAutofit/>
          </a:bodyPr>
          <a:lstStyle>
            <a:lvl1pPr>
              <a:defRPr lang="en-US" sz="4400" kern="1200" dirty="0">
                <a:solidFill>
                  <a:schemeClr val="tx1"/>
                </a:solidFill>
                <a:effectLst>
                  <a:outerShdw blurRad="50800" dist="38100" dir="2700000" algn="tl" rotWithShape="0">
                    <a:prstClr val="black">
                      <a:alpha val="40000"/>
                    </a:prstClr>
                  </a:outerShdw>
                </a:effectLst>
                <a:latin typeface="+mj-lt"/>
                <a:ea typeface="+mj-ea"/>
                <a:cs typeface="+mj-cs"/>
              </a:defRPr>
            </a:lvl1pPr>
          </a:lstStyle>
          <a:p>
            <a:r>
              <a:rPr lang="en-US"/>
              <a:t>Click to edit Master title style</a:t>
            </a:r>
          </a:p>
        </p:txBody>
      </p:sp>
      <p:sp>
        <p:nvSpPr>
          <p:cNvPr id="3" name="Content Placeholder 2">
            <a:extLst>
              <a:ext uri="{FF2B5EF4-FFF2-40B4-BE49-F238E27FC236}">
                <a16:creationId xmlns:a16="http://schemas.microsoft.com/office/drawing/2014/main" id="{E28A6C6D-9501-0081-9F3C-E6DC18A9B299}"/>
              </a:ext>
            </a:extLst>
          </p:cNvPr>
          <p:cNvSpPr>
            <a:spLocks noGrp="1"/>
          </p:cNvSpPr>
          <p:nvPr>
            <p:ph sz="half" idx="1"/>
          </p:nvPr>
        </p:nvSpPr>
        <p:spPr>
          <a:xfrm>
            <a:off x="838200" y="1825625"/>
            <a:ext cx="5181600" cy="4351338"/>
          </a:xfrm>
        </p:spPr>
        <p:txBody>
          <a:bodyPr/>
          <a:lstStyle>
            <a:lvl1pPr marL="228600" indent="-228600">
              <a:defRPr lang="en-US" sz="2400" kern="1200" dirty="0" smtClean="0">
                <a:solidFill>
                  <a:schemeClr val="tx1"/>
                </a:solidFill>
                <a:latin typeface="+mn-lt"/>
                <a:ea typeface="+mn-ea"/>
                <a:cs typeface="+mn-cs"/>
              </a:defRPr>
            </a:lvl1pPr>
            <a:lvl2pPr marL="685800" indent="-228600">
              <a:defRPr lang="en-US" sz="2000" kern="1200" dirty="0" smtClean="0">
                <a:solidFill>
                  <a:schemeClr val="tx1"/>
                </a:solidFill>
                <a:latin typeface="+mn-lt"/>
                <a:ea typeface="+mn-ea"/>
                <a:cs typeface="+mn-cs"/>
              </a:defRPr>
            </a:lvl2pPr>
          </a:lstStyle>
          <a:p>
            <a:pPr marL="228600" lvl="0" indent="-228600" algn="l" defTabSz="914400" rtl="0" eaLnBrk="1" latinLnBrk="0" hangingPunct="1">
              <a:lnSpc>
                <a:spcPct val="100000"/>
              </a:lnSpc>
              <a:spcBef>
                <a:spcPts val="0"/>
              </a:spcBef>
              <a:spcAft>
                <a:spcPts val="1200"/>
              </a:spcAft>
              <a:buFont typeface="Arial" panose="020B0604020202020204" pitchFamily="34" charset="0"/>
              <a:buChar char="•"/>
            </a:pPr>
            <a:r>
              <a:rPr lang="en-US"/>
              <a:t>Click to edit Master text styles</a:t>
            </a:r>
          </a:p>
          <a:p>
            <a:pPr marL="685800" lvl="1" indent="-228600" algn="l" defTabSz="914400" rtl="0" eaLnBrk="1" latinLnBrk="0" hangingPunct="1">
              <a:lnSpc>
                <a:spcPct val="100000"/>
              </a:lnSpc>
              <a:spcBef>
                <a:spcPts val="0"/>
              </a:spcBef>
              <a:spcAft>
                <a:spcPts val="1200"/>
              </a:spcAft>
              <a:buFont typeface="Arial" panose="020B0604020202020204" pitchFamily="34" charset="0"/>
              <a:buChar char="•"/>
            </a:pPr>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9D959EB1-7AD2-6D35-F2FE-20A765B7624B}"/>
              </a:ext>
            </a:extLst>
          </p:cNvPr>
          <p:cNvSpPr>
            <a:spLocks noGrp="1"/>
          </p:cNvSpPr>
          <p:nvPr>
            <p:ph sz="half" idx="2"/>
          </p:nvPr>
        </p:nvSpPr>
        <p:spPr>
          <a:xfrm>
            <a:off x="6172200" y="1825625"/>
            <a:ext cx="5181600" cy="4351338"/>
          </a:xfrm>
        </p:spPr>
        <p:txBody>
          <a:bodyPr/>
          <a:lstStyle>
            <a:lvl1pPr marL="228600" indent="-228600">
              <a:defRPr lang="en-US" sz="2400" kern="1200" dirty="0" smtClean="0">
                <a:solidFill>
                  <a:schemeClr val="tx1"/>
                </a:solidFill>
                <a:latin typeface="+mn-lt"/>
                <a:ea typeface="+mn-ea"/>
                <a:cs typeface="+mn-cs"/>
              </a:defRPr>
            </a:lvl1pPr>
            <a:lvl2pPr marL="685800" indent="-228600">
              <a:defRPr lang="en-US" sz="2000" kern="1200" dirty="0" smtClean="0">
                <a:solidFill>
                  <a:schemeClr val="tx1"/>
                </a:solidFill>
                <a:latin typeface="+mn-lt"/>
                <a:ea typeface="+mn-ea"/>
                <a:cs typeface="+mn-cs"/>
              </a:defRPr>
            </a:lvl2pPr>
          </a:lstStyle>
          <a:p>
            <a:pPr marL="228600" lvl="0" indent="-228600" algn="l" defTabSz="914400" rtl="0" eaLnBrk="1" latinLnBrk="0" hangingPunct="1">
              <a:lnSpc>
                <a:spcPct val="100000"/>
              </a:lnSpc>
              <a:spcBef>
                <a:spcPts val="0"/>
              </a:spcBef>
              <a:spcAft>
                <a:spcPts val="1200"/>
              </a:spcAft>
              <a:buFont typeface="Arial" panose="020B0604020202020204" pitchFamily="34" charset="0"/>
              <a:buChar char="•"/>
            </a:pPr>
            <a:r>
              <a:rPr lang="en-US"/>
              <a:t>Click to edit Master text styles</a:t>
            </a:r>
          </a:p>
          <a:p>
            <a:pPr marL="685800" lvl="1" indent="-228600" algn="l" defTabSz="914400" rtl="0" eaLnBrk="1" latinLnBrk="0" hangingPunct="1">
              <a:lnSpc>
                <a:spcPct val="100000"/>
              </a:lnSpc>
              <a:spcBef>
                <a:spcPts val="0"/>
              </a:spcBef>
              <a:spcAft>
                <a:spcPts val="1200"/>
              </a:spcAft>
              <a:buFont typeface="Arial" panose="020B0604020202020204" pitchFamily="34" charset="0"/>
              <a:buChar char="•"/>
            </a:pPr>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2652131F-9BB2-28A6-DC0B-97F743D2BD86}"/>
              </a:ext>
            </a:extLst>
          </p:cNvPr>
          <p:cNvSpPr>
            <a:spLocks noGrp="1"/>
          </p:cNvSpPr>
          <p:nvPr>
            <p:ph type="dt" sz="half" idx="10"/>
          </p:nvPr>
        </p:nvSpPr>
        <p:spPr>
          <a:xfrm>
            <a:off x="838200" y="6356350"/>
            <a:ext cx="2743200" cy="365125"/>
          </a:xfrm>
          <a:prstGeom prst="rect">
            <a:avLst/>
          </a:prstGeom>
        </p:spPr>
        <p:txBody>
          <a:bodyPr/>
          <a:lstStyle/>
          <a:p>
            <a:fld id="{A8A7D8C6-010E-4931-AA67-7829046EB089}" type="datetimeFigureOut">
              <a:rPr lang="en-US" smtClean="0"/>
              <a:t>9/2/25</a:t>
            </a:fld>
            <a:endParaRPr lang="en-US"/>
          </a:p>
        </p:txBody>
      </p:sp>
      <p:sp>
        <p:nvSpPr>
          <p:cNvPr id="6" name="Footer Placeholder 5">
            <a:extLst>
              <a:ext uri="{FF2B5EF4-FFF2-40B4-BE49-F238E27FC236}">
                <a16:creationId xmlns:a16="http://schemas.microsoft.com/office/drawing/2014/main" id="{A235CC8D-89C0-8AF9-873C-75C4F4B24B1D}"/>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7" name="Slide Number Placeholder 6">
            <a:extLst>
              <a:ext uri="{FF2B5EF4-FFF2-40B4-BE49-F238E27FC236}">
                <a16:creationId xmlns:a16="http://schemas.microsoft.com/office/drawing/2014/main" id="{2F5FBC0A-C8AE-E813-4C36-846362F30B70}"/>
              </a:ext>
            </a:extLst>
          </p:cNvPr>
          <p:cNvSpPr>
            <a:spLocks noGrp="1"/>
          </p:cNvSpPr>
          <p:nvPr>
            <p:ph type="sldNum" sz="quarter" idx="12"/>
          </p:nvPr>
        </p:nvSpPr>
        <p:spPr/>
        <p:txBody>
          <a:bodyPr/>
          <a:lstStyle/>
          <a:p>
            <a:fld id="{E5459F0E-0004-46DA-B772-B7B747AACF26}" type="slidenum">
              <a:rPr lang="en-US" smtClean="0"/>
              <a:t>‹#›</a:t>
            </a:fld>
            <a:endParaRPr lang="en-US"/>
          </a:p>
        </p:txBody>
      </p:sp>
    </p:spTree>
    <p:extLst>
      <p:ext uri="{BB962C8B-B14F-4D97-AF65-F5344CB8AC3E}">
        <p14:creationId xmlns:p14="http://schemas.microsoft.com/office/powerpoint/2010/main" val="110384485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70E9F6-0FFE-1B66-C210-A1C8744BCC58}"/>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p>
        </p:txBody>
      </p:sp>
      <p:sp>
        <p:nvSpPr>
          <p:cNvPr id="3" name="Date Placeholder 2">
            <a:extLst>
              <a:ext uri="{FF2B5EF4-FFF2-40B4-BE49-F238E27FC236}">
                <a16:creationId xmlns:a16="http://schemas.microsoft.com/office/drawing/2014/main" id="{332B94B1-99E3-7BCD-CA2D-D1EB3D9F93E3}"/>
              </a:ext>
            </a:extLst>
          </p:cNvPr>
          <p:cNvSpPr>
            <a:spLocks noGrp="1"/>
          </p:cNvSpPr>
          <p:nvPr>
            <p:ph type="dt" sz="half" idx="10"/>
          </p:nvPr>
        </p:nvSpPr>
        <p:spPr>
          <a:xfrm>
            <a:off x="838200" y="6356350"/>
            <a:ext cx="2743200" cy="365125"/>
          </a:xfrm>
          <a:prstGeom prst="rect">
            <a:avLst/>
          </a:prstGeom>
        </p:spPr>
        <p:txBody>
          <a:bodyPr/>
          <a:lstStyle/>
          <a:p>
            <a:fld id="{A8A7D8C6-010E-4931-AA67-7829046EB089}" type="datetimeFigureOut">
              <a:rPr lang="en-US" smtClean="0"/>
              <a:t>9/2/25</a:t>
            </a:fld>
            <a:endParaRPr lang="en-US"/>
          </a:p>
        </p:txBody>
      </p:sp>
      <p:sp>
        <p:nvSpPr>
          <p:cNvPr id="4" name="Footer Placeholder 3">
            <a:extLst>
              <a:ext uri="{FF2B5EF4-FFF2-40B4-BE49-F238E27FC236}">
                <a16:creationId xmlns:a16="http://schemas.microsoft.com/office/drawing/2014/main" id="{9AEA1EBE-2BC6-4015-24B7-405CEF5720C3}"/>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5" name="Slide Number Placeholder 4">
            <a:extLst>
              <a:ext uri="{FF2B5EF4-FFF2-40B4-BE49-F238E27FC236}">
                <a16:creationId xmlns:a16="http://schemas.microsoft.com/office/drawing/2014/main" id="{A3DB1509-410E-4A0F-6A02-1424C4BD735B}"/>
              </a:ext>
            </a:extLst>
          </p:cNvPr>
          <p:cNvSpPr>
            <a:spLocks noGrp="1"/>
          </p:cNvSpPr>
          <p:nvPr>
            <p:ph type="sldNum" sz="quarter" idx="12"/>
          </p:nvPr>
        </p:nvSpPr>
        <p:spPr/>
        <p:txBody>
          <a:bodyPr/>
          <a:lstStyle/>
          <a:p>
            <a:fld id="{E5459F0E-0004-46DA-B772-B7B747AACF26}" type="slidenum">
              <a:rPr lang="en-US" smtClean="0"/>
              <a:t>‹#›</a:t>
            </a:fld>
            <a:endParaRPr lang="en-US"/>
          </a:p>
        </p:txBody>
      </p:sp>
    </p:spTree>
    <p:extLst>
      <p:ext uri="{BB962C8B-B14F-4D97-AF65-F5344CB8AC3E}">
        <p14:creationId xmlns:p14="http://schemas.microsoft.com/office/powerpoint/2010/main" val="46192042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045B37E-7E97-91C5-D287-ABFBC0AEF3C1}"/>
              </a:ext>
            </a:extLst>
          </p:cNvPr>
          <p:cNvSpPr>
            <a:spLocks noGrp="1"/>
          </p:cNvSpPr>
          <p:nvPr>
            <p:ph type="dt" sz="half" idx="10"/>
          </p:nvPr>
        </p:nvSpPr>
        <p:spPr>
          <a:xfrm>
            <a:off x="838200" y="6356350"/>
            <a:ext cx="2743200" cy="365125"/>
          </a:xfrm>
          <a:prstGeom prst="rect">
            <a:avLst/>
          </a:prstGeom>
        </p:spPr>
        <p:txBody>
          <a:bodyPr/>
          <a:lstStyle/>
          <a:p>
            <a:fld id="{A8A7D8C6-010E-4931-AA67-7829046EB089}" type="datetimeFigureOut">
              <a:rPr lang="en-US" smtClean="0"/>
              <a:t>9/2/25</a:t>
            </a:fld>
            <a:endParaRPr lang="en-US"/>
          </a:p>
        </p:txBody>
      </p:sp>
      <p:sp>
        <p:nvSpPr>
          <p:cNvPr id="3" name="Footer Placeholder 2">
            <a:extLst>
              <a:ext uri="{FF2B5EF4-FFF2-40B4-BE49-F238E27FC236}">
                <a16:creationId xmlns:a16="http://schemas.microsoft.com/office/drawing/2014/main" id="{241071C9-9B7F-DB45-0C10-BB1878EFB7C6}"/>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4" name="Slide Number Placeholder 3">
            <a:extLst>
              <a:ext uri="{FF2B5EF4-FFF2-40B4-BE49-F238E27FC236}">
                <a16:creationId xmlns:a16="http://schemas.microsoft.com/office/drawing/2014/main" id="{53053781-0F4F-70F7-291D-6D53D3D31532}"/>
              </a:ext>
            </a:extLst>
          </p:cNvPr>
          <p:cNvSpPr>
            <a:spLocks noGrp="1"/>
          </p:cNvSpPr>
          <p:nvPr>
            <p:ph type="sldNum" sz="quarter" idx="12"/>
          </p:nvPr>
        </p:nvSpPr>
        <p:spPr/>
        <p:txBody>
          <a:bodyPr/>
          <a:lstStyle/>
          <a:p>
            <a:fld id="{E5459F0E-0004-46DA-B772-B7B747AACF26}" type="slidenum">
              <a:rPr lang="en-US" smtClean="0"/>
              <a:t>‹#›</a:t>
            </a:fld>
            <a:endParaRPr lang="en-US"/>
          </a:p>
        </p:txBody>
      </p:sp>
    </p:spTree>
    <p:extLst>
      <p:ext uri="{BB962C8B-B14F-4D97-AF65-F5344CB8AC3E}">
        <p14:creationId xmlns:p14="http://schemas.microsoft.com/office/powerpoint/2010/main" val="383587525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32B5EB-100A-DFAB-DCA9-8AB1A11B69E9}"/>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6ADCCEFA-2D72-5932-0CD2-9E714C08D0C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2951F52D-322C-8A5B-F59C-86B414D1184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9DDDA84-6FD4-EF2C-9B87-30A84AFA6DBA}"/>
              </a:ext>
            </a:extLst>
          </p:cNvPr>
          <p:cNvSpPr>
            <a:spLocks noGrp="1"/>
          </p:cNvSpPr>
          <p:nvPr>
            <p:ph type="dt" sz="half" idx="10"/>
          </p:nvPr>
        </p:nvSpPr>
        <p:spPr>
          <a:xfrm>
            <a:off x="838200" y="6356350"/>
            <a:ext cx="2743200" cy="365125"/>
          </a:xfrm>
          <a:prstGeom prst="rect">
            <a:avLst/>
          </a:prstGeom>
        </p:spPr>
        <p:txBody>
          <a:bodyPr/>
          <a:lstStyle/>
          <a:p>
            <a:fld id="{A8A7D8C6-010E-4931-AA67-7829046EB089}" type="datetimeFigureOut">
              <a:rPr lang="en-US" smtClean="0"/>
              <a:t>9/2/25</a:t>
            </a:fld>
            <a:endParaRPr lang="en-US"/>
          </a:p>
        </p:txBody>
      </p:sp>
      <p:sp>
        <p:nvSpPr>
          <p:cNvPr id="6" name="Footer Placeholder 5">
            <a:extLst>
              <a:ext uri="{FF2B5EF4-FFF2-40B4-BE49-F238E27FC236}">
                <a16:creationId xmlns:a16="http://schemas.microsoft.com/office/drawing/2014/main" id="{2D7009C9-24FF-967E-6E56-CB8E3ED48D71}"/>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7" name="Slide Number Placeholder 6">
            <a:extLst>
              <a:ext uri="{FF2B5EF4-FFF2-40B4-BE49-F238E27FC236}">
                <a16:creationId xmlns:a16="http://schemas.microsoft.com/office/drawing/2014/main" id="{008CCC94-220A-0971-C9CB-AA9C19FCAFE4}"/>
              </a:ext>
            </a:extLst>
          </p:cNvPr>
          <p:cNvSpPr>
            <a:spLocks noGrp="1"/>
          </p:cNvSpPr>
          <p:nvPr>
            <p:ph type="sldNum" sz="quarter" idx="12"/>
          </p:nvPr>
        </p:nvSpPr>
        <p:spPr/>
        <p:txBody>
          <a:bodyPr/>
          <a:lstStyle/>
          <a:p>
            <a:fld id="{E5459F0E-0004-46DA-B772-B7B747AACF26}" type="slidenum">
              <a:rPr lang="en-US" smtClean="0"/>
              <a:t>‹#›</a:t>
            </a:fld>
            <a:endParaRPr lang="en-US"/>
          </a:p>
        </p:txBody>
      </p:sp>
    </p:spTree>
    <p:extLst>
      <p:ext uri="{BB962C8B-B14F-4D97-AF65-F5344CB8AC3E}">
        <p14:creationId xmlns:p14="http://schemas.microsoft.com/office/powerpoint/2010/main" val="218467170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Rectangle 3"/>
          <p:cNvSpPr/>
          <p:nvPr userDrawn="1"/>
        </p:nvSpPr>
        <p:spPr>
          <a:xfrm>
            <a:off x="0" y="0"/>
            <a:ext cx="12192000" cy="12954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5" name="Rectangle 4"/>
          <p:cNvSpPr/>
          <p:nvPr userDrawn="1"/>
        </p:nvSpPr>
        <p:spPr>
          <a:xfrm flipV="1">
            <a:off x="0" y="6659564"/>
            <a:ext cx="12192000" cy="198437"/>
          </a:xfrm>
          <a:prstGeom prst="rect">
            <a:avLst/>
          </a:prstGeom>
          <a:solidFill>
            <a:srgbClr val="7396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latin typeface="Arial" pitchFamily="34" charset="0"/>
              <a:cs typeface="Arial" pitchFamily="34" charset="0"/>
            </a:endParaRPr>
          </a:p>
        </p:txBody>
      </p:sp>
      <p:sp>
        <p:nvSpPr>
          <p:cNvPr id="6" name="TextBox 5"/>
          <p:cNvSpPr txBox="1">
            <a:spLocks noChangeArrowheads="1"/>
          </p:cNvSpPr>
          <p:nvPr userDrawn="1"/>
        </p:nvSpPr>
        <p:spPr bwMode="auto">
          <a:xfrm>
            <a:off x="11463867" y="6624638"/>
            <a:ext cx="711200" cy="246062"/>
          </a:xfrm>
          <a:prstGeom prst="rect">
            <a:avLst/>
          </a:prstGeom>
          <a:noFill/>
          <a:ln>
            <a:noFill/>
          </a:ln>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fld id="{95AA96D4-F9CC-462B-94BE-8211C807BFB1}" type="slidenum">
              <a:rPr lang="en-US" sz="1000" smtClean="0">
                <a:solidFill>
                  <a:schemeClr val="bg1"/>
                </a:solidFill>
              </a:rPr>
              <a:pPr eaLnBrk="1" hangingPunct="1">
                <a:defRPr/>
              </a:pPr>
              <a:t>‹#›</a:t>
            </a:fld>
            <a:endParaRPr lang="en-US" sz="1000">
              <a:solidFill>
                <a:schemeClr val="bg1"/>
              </a:solidFill>
            </a:endParaRPr>
          </a:p>
        </p:txBody>
      </p:sp>
      <p:sp>
        <p:nvSpPr>
          <p:cNvPr id="7" name="Right Bracket 6"/>
          <p:cNvSpPr/>
          <p:nvPr userDrawn="1"/>
        </p:nvSpPr>
        <p:spPr>
          <a:xfrm rot="16200000" flipH="1">
            <a:off x="5962650" y="-4427537"/>
            <a:ext cx="266700" cy="10972800"/>
          </a:xfrm>
          <a:prstGeom prst="rightBracket">
            <a:avLst>
              <a:gd name="adj" fmla="val 0"/>
            </a:avLst>
          </a:prstGeom>
          <a:ln w="12700">
            <a:solidFill>
              <a:schemeClr val="bg1">
                <a:lumMod val="95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latin typeface="Arial" pitchFamily="34" charset="0"/>
              <a:cs typeface="Arial" pitchFamily="34" charset="0"/>
            </a:endParaRPr>
          </a:p>
        </p:txBody>
      </p:sp>
      <p:sp>
        <p:nvSpPr>
          <p:cNvPr id="2" name="Title 1"/>
          <p:cNvSpPr>
            <a:spLocks noGrp="1"/>
          </p:cNvSpPr>
          <p:nvPr>
            <p:ph type="title"/>
          </p:nvPr>
        </p:nvSpPr>
        <p:spPr/>
        <p:txBody>
          <a:bodyPr/>
          <a:lstStyle>
            <a:lvl1pPr algn="l">
              <a:defRPr sz="3400" b="0">
                <a:solidFill>
                  <a:schemeClr val="bg1"/>
                </a:solidFill>
                <a:latin typeface="Arial" pitchFamily="34" charset="0"/>
                <a:cs typeface="Arial" pitchFamily="34" charset="0"/>
              </a:defRPr>
            </a:lvl1pPr>
          </a:lstStyle>
          <a:p>
            <a:r>
              <a:rPr lang="en-US"/>
              <a:t>Click to edit Master title style</a:t>
            </a:r>
          </a:p>
        </p:txBody>
      </p:sp>
      <p:sp>
        <p:nvSpPr>
          <p:cNvPr id="3" name="Content Placeholder 2"/>
          <p:cNvSpPr>
            <a:spLocks noGrp="1"/>
          </p:cNvSpPr>
          <p:nvPr>
            <p:ph idx="1"/>
          </p:nvPr>
        </p:nvSpPr>
        <p:spPr/>
        <p:txBody>
          <a:bodyPr/>
          <a:lstStyle>
            <a:lvl1pPr marL="228600" indent="-228600">
              <a:buFont typeface="Wingdings" pitchFamily="2" charset="2"/>
              <a:buChar char="§"/>
              <a:defRPr sz="2600">
                <a:latin typeface="Arial" pitchFamily="34" charset="0"/>
                <a:cs typeface="Arial" pitchFamily="34" charset="0"/>
              </a:defRPr>
            </a:lvl1pPr>
            <a:lvl2pPr marL="457200" indent="-228600">
              <a:buFont typeface="Wingdings" pitchFamily="2" charset="2"/>
              <a:buChar char="§"/>
              <a:defRPr sz="2200">
                <a:latin typeface="Arial" pitchFamily="34" charset="0"/>
                <a:cs typeface="Arial" pitchFamily="34" charset="0"/>
              </a:defRPr>
            </a:lvl2pPr>
            <a:lvl3pPr>
              <a:defRPr sz="2400">
                <a:latin typeface="Arial" pitchFamily="34" charset="0"/>
                <a:cs typeface="Arial" pitchFamily="34" charset="0"/>
              </a:defRPr>
            </a:lvl3pPr>
            <a:lvl4pPr>
              <a:defRPr sz="2400">
                <a:latin typeface="Arial" pitchFamily="34" charset="0"/>
                <a:cs typeface="Arial" pitchFamily="34" charset="0"/>
              </a:defRPr>
            </a:lvl4pPr>
            <a:lvl5pPr>
              <a:defRPr sz="2400">
                <a:latin typeface="Arial" pitchFamily="34" charset="0"/>
                <a:cs typeface="Arial" pitchFamily="34" charset="0"/>
              </a:defRPr>
            </a:lvl5pPr>
          </a:lstStyle>
          <a:p>
            <a:pPr lvl="0"/>
            <a:r>
              <a:rPr lang="en-US"/>
              <a:t>Click to edit Master text styles</a:t>
            </a:r>
          </a:p>
          <a:p>
            <a:pPr lvl="1"/>
            <a:r>
              <a:rPr lang="en-US"/>
              <a:t>Second level</a:t>
            </a:r>
          </a:p>
          <a:p>
            <a:pPr lvl="1"/>
            <a:r>
              <a:rPr lang="en-US"/>
              <a:t>Third level</a:t>
            </a:r>
          </a:p>
          <a:p>
            <a:pPr lvl="1"/>
            <a:r>
              <a:rPr lang="en-US"/>
              <a:t>Fourth level</a:t>
            </a:r>
          </a:p>
          <a:p>
            <a:pPr lvl="1"/>
            <a:r>
              <a:rPr lang="en-US"/>
              <a:t>Fifth level</a:t>
            </a:r>
          </a:p>
        </p:txBody>
      </p:sp>
      <p:sp>
        <p:nvSpPr>
          <p:cNvPr id="8" name="Footer Placeholder 3"/>
          <p:cNvSpPr>
            <a:spLocks noGrp="1"/>
          </p:cNvSpPr>
          <p:nvPr userDrawn="1">
            <p:ph type="ftr" sz="quarter" idx="10"/>
          </p:nvPr>
        </p:nvSpPr>
        <p:spPr/>
        <p:txBody>
          <a:bodyPr/>
          <a:lstStyle>
            <a:lvl1pPr>
              <a:defRPr/>
            </a:lvl1pPr>
          </a:lstStyle>
          <a:p>
            <a:pPr>
              <a:defRPr/>
            </a:pPr>
            <a:r>
              <a:rPr lang="en-US"/>
              <a:t>FOR EXERCISE PURPOSES ONLY</a:t>
            </a:r>
          </a:p>
          <a:p>
            <a:pPr>
              <a:defRPr/>
            </a:pPr>
            <a:endParaRPr lang="en-US"/>
          </a:p>
        </p:txBody>
      </p:sp>
    </p:spTree>
  </p:cSld>
  <p:clrMapOvr>
    <a:masterClrMapping/>
  </p:clrMapOvr>
  <p:hf hdr="0" dt="0"/>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F70BBC-1F44-D37D-3583-E4AA1E556C46}"/>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5656F3DC-E211-E708-B1BB-5C9F55E9B6C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6F463A13-4AB3-9BDB-F71F-3125BDB6261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AB1BD75-D329-1F3B-AF06-420ECC1A41EA}"/>
              </a:ext>
            </a:extLst>
          </p:cNvPr>
          <p:cNvSpPr>
            <a:spLocks noGrp="1"/>
          </p:cNvSpPr>
          <p:nvPr>
            <p:ph type="dt" sz="half" idx="10"/>
          </p:nvPr>
        </p:nvSpPr>
        <p:spPr>
          <a:xfrm>
            <a:off x="838200" y="6356350"/>
            <a:ext cx="2743200" cy="365125"/>
          </a:xfrm>
          <a:prstGeom prst="rect">
            <a:avLst/>
          </a:prstGeom>
        </p:spPr>
        <p:txBody>
          <a:bodyPr/>
          <a:lstStyle/>
          <a:p>
            <a:fld id="{A8A7D8C6-010E-4931-AA67-7829046EB089}" type="datetimeFigureOut">
              <a:rPr lang="en-US" smtClean="0"/>
              <a:t>9/2/25</a:t>
            </a:fld>
            <a:endParaRPr lang="en-US"/>
          </a:p>
        </p:txBody>
      </p:sp>
      <p:sp>
        <p:nvSpPr>
          <p:cNvPr id="6" name="Footer Placeholder 5">
            <a:extLst>
              <a:ext uri="{FF2B5EF4-FFF2-40B4-BE49-F238E27FC236}">
                <a16:creationId xmlns:a16="http://schemas.microsoft.com/office/drawing/2014/main" id="{B593452D-0906-2A35-F111-9C861E47CAA5}"/>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7" name="Slide Number Placeholder 6">
            <a:extLst>
              <a:ext uri="{FF2B5EF4-FFF2-40B4-BE49-F238E27FC236}">
                <a16:creationId xmlns:a16="http://schemas.microsoft.com/office/drawing/2014/main" id="{F7FBD9AA-B69F-6305-74A5-5BA69E9EDD85}"/>
              </a:ext>
            </a:extLst>
          </p:cNvPr>
          <p:cNvSpPr>
            <a:spLocks noGrp="1"/>
          </p:cNvSpPr>
          <p:nvPr>
            <p:ph type="sldNum" sz="quarter" idx="12"/>
          </p:nvPr>
        </p:nvSpPr>
        <p:spPr/>
        <p:txBody>
          <a:bodyPr/>
          <a:lstStyle/>
          <a:p>
            <a:fld id="{E5459F0E-0004-46DA-B772-B7B747AACF26}" type="slidenum">
              <a:rPr lang="en-US" smtClean="0"/>
              <a:t>‹#›</a:t>
            </a:fld>
            <a:endParaRPr lang="en-US"/>
          </a:p>
        </p:txBody>
      </p:sp>
    </p:spTree>
    <p:extLst>
      <p:ext uri="{BB962C8B-B14F-4D97-AF65-F5344CB8AC3E}">
        <p14:creationId xmlns:p14="http://schemas.microsoft.com/office/powerpoint/2010/main" val="54068462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2159DA-C428-160B-05D7-FF230C9E94BA}"/>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005CAC1C-2FFD-FD73-C5CB-91C54B2A109B}"/>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5423CDA-3DA6-698A-83C5-A7E7B172B072}"/>
              </a:ext>
            </a:extLst>
          </p:cNvPr>
          <p:cNvSpPr>
            <a:spLocks noGrp="1"/>
          </p:cNvSpPr>
          <p:nvPr>
            <p:ph type="dt" sz="half" idx="10"/>
          </p:nvPr>
        </p:nvSpPr>
        <p:spPr>
          <a:xfrm>
            <a:off x="838200" y="6356350"/>
            <a:ext cx="2743200" cy="365125"/>
          </a:xfrm>
          <a:prstGeom prst="rect">
            <a:avLst/>
          </a:prstGeom>
        </p:spPr>
        <p:txBody>
          <a:bodyPr/>
          <a:lstStyle/>
          <a:p>
            <a:fld id="{A8A7D8C6-010E-4931-AA67-7829046EB089}" type="datetimeFigureOut">
              <a:rPr lang="en-US" smtClean="0"/>
              <a:t>9/2/25</a:t>
            </a:fld>
            <a:endParaRPr lang="en-US"/>
          </a:p>
        </p:txBody>
      </p:sp>
      <p:sp>
        <p:nvSpPr>
          <p:cNvPr id="5" name="Footer Placeholder 4">
            <a:extLst>
              <a:ext uri="{FF2B5EF4-FFF2-40B4-BE49-F238E27FC236}">
                <a16:creationId xmlns:a16="http://schemas.microsoft.com/office/drawing/2014/main" id="{F1A9400D-B7BC-7603-A990-738572483C91}"/>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6" name="Slide Number Placeholder 5">
            <a:extLst>
              <a:ext uri="{FF2B5EF4-FFF2-40B4-BE49-F238E27FC236}">
                <a16:creationId xmlns:a16="http://schemas.microsoft.com/office/drawing/2014/main" id="{8BB920B1-5289-685B-A9DC-83AF9B5475AF}"/>
              </a:ext>
            </a:extLst>
          </p:cNvPr>
          <p:cNvSpPr>
            <a:spLocks noGrp="1"/>
          </p:cNvSpPr>
          <p:nvPr>
            <p:ph type="sldNum" sz="quarter" idx="12"/>
          </p:nvPr>
        </p:nvSpPr>
        <p:spPr/>
        <p:txBody>
          <a:bodyPr/>
          <a:lstStyle/>
          <a:p>
            <a:fld id="{E5459F0E-0004-46DA-B772-B7B747AACF26}" type="slidenum">
              <a:rPr lang="en-US" smtClean="0"/>
              <a:t>‹#›</a:t>
            </a:fld>
            <a:endParaRPr lang="en-US"/>
          </a:p>
        </p:txBody>
      </p:sp>
    </p:spTree>
    <p:extLst>
      <p:ext uri="{BB962C8B-B14F-4D97-AF65-F5344CB8AC3E}">
        <p14:creationId xmlns:p14="http://schemas.microsoft.com/office/powerpoint/2010/main" val="63041124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6EA575A-DA01-4BC8-3D9C-AD7978F8BE03}"/>
              </a:ext>
            </a:extLst>
          </p:cNvPr>
          <p:cNvSpPr>
            <a:spLocks noGrp="1"/>
          </p:cNvSpPr>
          <p:nvPr>
            <p:ph type="title" orient="vert"/>
          </p:nvPr>
        </p:nvSpPr>
        <p:spPr>
          <a:xfrm>
            <a:off x="8724900" y="365125"/>
            <a:ext cx="2628900" cy="5811838"/>
          </a:xfrm>
          <a:prstGeom prst="rect">
            <a:avLst/>
          </a:prstGeo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2A2E9867-875C-67DD-5FBB-122F886489D3}"/>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3F2DC39-F88B-6D5C-FD53-876D3DD7EA2A}"/>
              </a:ext>
            </a:extLst>
          </p:cNvPr>
          <p:cNvSpPr>
            <a:spLocks noGrp="1"/>
          </p:cNvSpPr>
          <p:nvPr>
            <p:ph type="dt" sz="half" idx="10"/>
          </p:nvPr>
        </p:nvSpPr>
        <p:spPr>
          <a:xfrm>
            <a:off x="838200" y="6356350"/>
            <a:ext cx="2743200" cy="365125"/>
          </a:xfrm>
          <a:prstGeom prst="rect">
            <a:avLst/>
          </a:prstGeom>
        </p:spPr>
        <p:txBody>
          <a:bodyPr/>
          <a:lstStyle/>
          <a:p>
            <a:fld id="{A8A7D8C6-010E-4931-AA67-7829046EB089}" type="datetimeFigureOut">
              <a:rPr lang="en-US" smtClean="0"/>
              <a:t>9/2/25</a:t>
            </a:fld>
            <a:endParaRPr lang="en-US"/>
          </a:p>
        </p:txBody>
      </p:sp>
      <p:sp>
        <p:nvSpPr>
          <p:cNvPr id="5" name="Footer Placeholder 4">
            <a:extLst>
              <a:ext uri="{FF2B5EF4-FFF2-40B4-BE49-F238E27FC236}">
                <a16:creationId xmlns:a16="http://schemas.microsoft.com/office/drawing/2014/main" id="{B6AF6179-C423-E7C6-3851-311A03FE7257}"/>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6" name="Slide Number Placeholder 5">
            <a:extLst>
              <a:ext uri="{FF2B5EF4-FFF2-40B4-BE49-F238E27FC236}">
                <a16:creationId xmlns:a16="http://schemas.microsoft.com/office/drawing/2014/main" id="{C6D38C22-F36F-DEE4-B718-5741C6951F5C}"/>
              </a:ext>
            </a:extLst>
          </p:cNvPr>
          <p:cNvSpPr>
            <a:spLocks noGrp="1"/>
          </p:cNvSpPr>
          <p:nvPr>
            <p:ph type="sldNum" sz="quarter" idx="12"/>
          </p:nvPr>
        </p:nvSpPr>
        <p:spPr/>
        <p:txBody>
          <a:bodyPr/>
          <a:lstStyle/>
          <a:p>
            <a:fld id="{E5459F0E-0004-46DA-B772-B7B747AACF26}" type="slidenum">
              <a:rPr lang="en-US" smtClean="0"/>
              <a:t>‹#›</a:t>
            </a:fld>
            <a:endParaRPr lang="en-US"/>
          </a:p>
        </p:txBody>
      </p:sp>
    </p:spTree>
    <p:extLst>
      <p:ext uri="{BB962C8B-B14F-4D97-AF65-F5344CB8AC3E}">
        <p14:creationId xmlns:p14="http://schemas.microsoft.com/office/powerpoint/2010/main" val="185032071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15118013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Custom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Title 2"/>
          <p:cNvSpPr>
            <a:spLocks noGrp="1"/>
          </p:cNvSpPr>
          <p:nvPr>
            <p:ph type="title"/>
          </p:nvPr>
        </p:nvSpPr>
        <p:spPr>
          <a:xfrm>
            <a:off x="735497" y="578523"/>
            <a:ext cx="9304973" cy="846516"/>
          </a:xfrm>
          <a:prstGeom prst="rect">
            <a:avLst/>
          </a:prstGeom>
        </p:spPr>
        <p:txBody>
          <a:bodyPr/>
          <a:lstStyle/>
          <a:p>
            <a:r>
              <a:rPr lang="en-US"/>
              <a:t>Click to edit Master title style</a:t>
            </a:r>
          </a:p>
        </p:txBody>
      </p:sp>
      <p:sp>
        <p:nvSpPr>
          <p:cNvPr id="5" name="Text Placeholder 4"/>
          <p:cNvSpPr>
            <a:spLocks noGrp="1"/>
          </p:cNvSpPr>
          <p:nvPr>
            <p:ph type="body" sz="quarter" idx="10"/>
          </p:nvPr>
        </p:nvSpPr>
        <p:spPr>
          <a:xfrm>
            <a:off x="735497" y="1763796"/>
            <a:ext cx="9918451" cy="4096833"/>
          </a:xfrm>
          <a:prstGeom prst="rect">
            <a:avLst/>
          </a:prstGeom>
        </p:spPr>
        <p:txBody>
          <a:bodyPr/>
          <a:lstStyle/>
          <a:p>
            <a:pPr lvl="0"/>
            <a:r>
              <a:rPr lang="en-US"/>
              <a:t>Click to edit Master text styles</a:t>
            </a:r>
          </a:p>
        </p:txBody>
      </p:sp>
    </p:spTree>
    <p:extLst>
      <p:ext uri="{BB962C8B-B14F-4D97-AF65-F5344CB8AC3E}">
        <p14:creationId xmlns:p14="http://schemas.microsoft.com/office/powerpoint/2010/main" val="299466702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_Custom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Title 2"/>
          <p:cNvSpPr>
            <a:spLocks noGrp="1"/>
          </p:cNvSpPr>
          <p:nvPr>
            <p:ph type="title" hasCustomPrompt="1"/>
          </p:nvPr>
        </p:nvSpPr>
        <p:spPr>
          <a:xfrm>
            <a:off x="735497" y="2662642"/>
            <a:ext cx="10677855" cy="1986547"/>
          </a:xfrm>
          <a:prstGeom prst="rect">
            <a:avLst/>
          </a:prstGeom>
        </p:spPr>
        <p:txBody>
          <a:bodyPr/>
          <a:lstStyle>
            <a:lvl1pPr algn="ctr">
              <a:defRPr sz="6545" b="1"/>
            </a:lvl1pPr>
          </a:lstStyle>
          <a:p>
            <a:r>
              <a:rPr lang="en-US"/>
              <a:t>Click to edit Master </a:t>
            </a:r>
            <a:br>
              <a:rPr lang="en-US"/>
            </a:br>
            <a:r>
              <a:rPr lang="en-US"/>
              <a:t>title style</a:t>
            </a:r>
          </a:p>
        </p:txBody>
      </p:sp>
    </p:spTree>
    <p:extLst>
      <p:ext uri="{BB962C8B-B14F-4D97-AF65-F5344CB8AC3E}">
        <p14:creationId xmlns:p14="http://schemas.microsoft.com/office/powerpoint/2010/main" val="126054919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2_Custom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Title 2"/>
          <p:cNvSpPr>
            <a:spLocks noGrp="1"/>
          </p:cNvSpPr>
          <p:nvPr>
            <p:ph type="title" hasCustomPrompt="1"/>
          </p:nvPr>
        </p:nvSpPr>
        <p:spPr>
          <a:xfrm>
            <a:off x="735497" y="3606731"/>
            <a:ext cx="10677855" cy="1986547"/>
          </a:xfrm>
          <a:prstGeom prst="rect">
            <a:avLst/>
          </a:prstGeom>
        </p:spPr>
        <p:txBody>
          <a:bodyPr/>
          <a:lstStyle>
            <a:lvl1pPr algn="ctr">
              <a:defRPr sz="6545" b="1">
                <a:solidFill>
                  <a:schemeClr val="bg1"/>
                </a:solidFill>
              </a:defRPr>
            </a:lvl1pPr>
          </a:lstStyle>
          <a:p>
            <a:r>
              <a:rPr lang="en-US"/>
              <a:t>Click to edit Master </a:t>
            </a:r>
            <a:br>
              <a:rPr lang="en-US"/>
            </a:br>
            <a:r>
              <a:rPr lang="en-US"/>
              <a:t>title style</a:t>
            </a:r>
          </a:p>
        </p:txBody>
      </p:sp>
    </p:spTree>
    <p:extLst>
      <p:ext uri="{BB962C8B-B14F-4D97-AF65-F5344CB8AC3E}">
        <p14:creationId xmlns:p14="http://schemas.microsoft.com/office/powerpoint/2010/main" val="299595125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3" name="Title 2"/>
          <p:cNvSpPr>
            <a:spLocks noGrp="1"/>
          </p:cNvSpPr>
          <p:nvPr>
            <p:ph type="title"/>
          </p:nvPr>
        </p:nvSpPr>
        <p:spPr>
          <a:xfrm>
            <a:off x="735497" y="578523"/>
            <a:ext cx="9304973" cy="846516"/>
          </a:xfrm>
          <a:prstGeom prst="rect">
            <a:avLst/>
          </a:prstGeom>
        </p:spPr>
        <p:txBody>
          <a:bodyPr/>
          <a:lstStyle/>
          <a:p>
            <a:r>
              <a:rPr lang="en-US"/>
              <a:t>Click to edit Master title style</a:t>
            </a:r>
          </a:p>
        </p:txBody>
      </p:sp>
      <p:sp>
        <p:nvSpPr>
          <p:cNvPr id="4" name="Text Placeholder 4"/>
          <p:cNvSpPr>
            <a:spLocks noGrp="1"/>
          </p:cNvSpPr>
          <p:nvPr>
            <p:ph type="body" sz="quarter" idx="10"/>
          </p:nvPr>
        </p:nvSpPr>
        <p:spPr>
          <a:xfrm>
            <a:off x="735497" y="1763796"/>
            <a:ext cx="9304973" cy="4577627"/>
          </a:xfrm>
          <a:prstGeom prst="rect">
            <a:avLst/>
          </a:prstGeom>
        </p:spPr>
        <p:txBody>
          <a:bodyPr/>
          <a:lstStyle/>
          <a:p>
            <a:pPr lvl="0"/>
            <a:r>
              <a:rPr lang="en-US"/>
              <a:t>Click to edit Master text styles</a:t>
            </a:r>
          </a:p>
        </p:txBody>
      </p:sp>
    </p:spTree>
    <p:extLst>
      <p:ext uri="{BB962C8B-B14F-4D97-AF65-F5344CB8AC3E}">
        <p14:creationId xmlns:p14="http://schemas.microsoft.com/office/powerpoint/2010/main" val="20445030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r>
              <a:rPr lang="en-US"/>
              <a:t>FOR EXERCISE PURPOSES ONLY</a:t>
            </a:r>
          </a:p>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2DC5EA46-B84D-4235-BC27-77C7CF872DFD}"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r>
              <a:rPr lang="en-US"/>
              <a:t>FOR EXERCISE PURPOSES ONLY</a:t>
            </a:r>
          </a:p>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D428D21E-6EE3-4051-AF1F-217BD5FE6530}"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p:cNvSpPr>
            <a:spLocks noGrp="1"/>
          </p:cNvSpPr>
          <p:nvPr>
            <p:ph type="dt" sz="half" idx="10"/>
          </p:nvPr>
        </p:nvSpPr>
        <p:spPr/>
        <p:txBody>
          <a:bodyPr/>
          <a:lstStyle>
            <a:lvl1pPr>
              <a:defRPr/>
            </a:lvl1pPr>
          </a:lstStyle>
          <a:p>
            <a:pPr>
              <a:defRPr/>
            </a:pPr>
            <a:endParaRPr lang="en-US"/>
          </a:p>
        </p:txBody>
      </p:sp>
      <p:sp>
        <p:nvSpPr>
          <p:cNvPr id="8" name="Footer Placeholder 4"/>
          <p:cNvSpPr>
            <a:spLocks noGrp="1"/>
          </p:cNvSpPr>
          <p:nvPr>
            <p:ph type="ftr" sz="quarter" idx="11"/>
          </p:nvPr>
        </p:nvSpPr>
        <p:spPr/>
        <p:txBody>
          <a:bodyPr/>
          <a:lstStyle>
            <a:lvl1pPr>
              <a:defRPr/>
            </a:lvl1pPr>
          </a:lstStyle>
          <a:p>
            <a:pPr>
              <a:defRPr/>
            </a:pPr>
            <a:r>
              <a:rPr lang="en-US"/>
              <a:t>FOR EXERCISE PURPOSES ONLY</a:t>
            </a:r>
          </a:p>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9F036064-3BE9-4B7D-8357-4F0B2233837B}"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p:cNvSpPr>
            <a:spLocks noGrp="1"/>
          </p:cNvSpPr>
          <p:nvPr>
            <p:ph type="dt" sz="half" idx="10"/>
          </p:nvPr>
        </p:nvSpPr>
        <p:spPr/>
        <p:txBody>
          <a:bodyPr/>
          <a:lstStyle>
            <a:lvl1pPr>
              <a:defRPr/>
            </a:lvl1pPr>
          </a:lstStyle>
          <a:p>
            <a:pPr>
              <a:defRPr/>
            </a:pPr>
            <a:endParaRPr lang="en-US"/>
          </a:p>
        </p:txBody>
      </p:sp>
      <p:sp>
        <p:nvSpPr>
          <p:cNvPr id="4" name="Footer Placeholder 4"/>
          <p:cNvSpPr>
            <a:spLocks noGrp="1"/>
          </p:cNvSpPr>
          <p:nvPr>
            <p:ph type="ftr" sz="quarter" idx="11"/>
          </p:nvPr>
        </p:nvSpPr>
        <p:spPr/>
        <p:txBody>
          <a:bodyPr/>
          <a:lstStyle>
            <a:lvl1pPr>
              <a:defRPr/>
            </a:lvl1pPr>
          </a:lstStyle>
          <a:p>
            <a:pPr>
              <a:defRPr/>
            </a:pPr>
            <a:r>
              <a:rPr lang="en-US"/>
              <a:t>FOR EXERCISE PURPOSES ONLY</a:t>
            </a:r>
          </a:p>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D6CB9FB0-4DCC-452B-8726-3BDAB4B5F64F}"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en-US"/>
          </a:p>
        </p:txBody>
      </p:sp>
      <p:sp>
        <p:nvSpPr>
          <p:cNvPr id="3" name="Footer Placeholder 4"/>
          <p:cNvSpPr>
            <a:spLocks noGrp="1"/>
          </p:cNvSpPr>
          <p:nvPr>
            <p:ph type="ftr" sz="quarter" idx="11"/>
          </p:nvPr>
        </p:nvSpPr>
        <p:spPr/>
        <p:txBody>
          <a:bodyPr/>
          <a:lstStyle>
            <a:lvl1pPr>
              <a:defRPr/>
            </a:lvl1pPr>
          </a:lstStyle>
          <a:p>
            <a:pPr>
              <a:defRPr/>
            </a:pPr>
            <a:r>
              <a:rPr lang="en-US"/>
              <a:t>FOR EXERCISE PURPOSES ONLY</a:t>
            </a:r>
          </a:p>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95703AEA-19AA-4634-BC67-100837E49B45}"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r>
              <a:rPr lang="en-US"/>
              <a:t>FOR EXERCISE PURPOSES ONLY</a:t>
            </a:r>
          </a:p>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335940AD-EE7A-4608-BC54-512FE08E0EAD}"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r>
              <a:rPr lang="en-US"/>
              <a:t>FOR EXERCISE PURPOSES ONLY</a:t>
            </a:r>
          </a:p>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03E1919E-B1A6-479E-B563-F9F22682F340}"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theme" Target="../theme/theme2.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25.xml"/><Relationship Id="rId7" Type="http://schemas.openxmlformats.org/officeDocument/2006/relationships/image" Target="../media/image5.jpeg"/><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theme" Target="../theme/theme3.xml"/><Relationship Id="rId5" Type="http://schemas.openxmlformats.org/officeDocument/2006/relationships/slideLayout" Target="../slideLayouts/slideLayout27.xml"/><Relationship Id="rId4" Type="http://schemas.openxmlformats.org/officeDocument/2006/relationships/slideLayout" Target="../slideLayouts/slideLayout2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609600" y="274638"/>
            <a:ext cx="109728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Text Placeholder 2"/>
          <p:cNvSpPr>
            <a:spLocks noGrp="1"/>
          </p:cNvSpPr>
          <p:nvPr>
            <p:ph type="body" idx="1"/>
          </p:nvPr>
        </p:nvSpPr>
        <p:spPr bwMode="auto">
          <a:xfrm>
            <a:off x="609600" y="1600201"/>
            <a:ext cx="109728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endParaRPr lang="en-US"/>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r>
              <a:rPr lang="en-US"/>
              <a:t>FOR EXERCISE PURPOSES ONLY</a:t>
            </a:r>
          </a:p>
          <a:p>
            <a:pPr>
              <a:defRPr/>
            </a:pPr>
            <a:endParaRPr lang="en-US"/>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1B9594E3-A0F9-41C4-A405-029799624ADA}"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841" r:id="rId1"/>
    <p:sldLayoutId id="2147483842" r:id="rId2"/>
    <p:sldLayoutId id="2147483830" r:id="rId3"/>
    <p:sldLayoutId id="2147483829" r:id="rId4"/>
    <p:sldLayoutId id="2147483828" r:id="rId5"/>
    <p:sldLayoutId id="2147483827" r:id="rId6"/>
    <p:sldLayoutId id="2147483826" r:id="rId7"/>
    <p:sldLayoutId id="2147483825" r:id="rId8"/>
    <p:sldLayoutId id="2147483824" r:id="rId9"/>
    <p:sldLayoutId id="2147483823" r:id="rId10"/>
    <p:sldLayoutId id="2147483822" r:id="rId11"/>
    <p:sldLayoutId id="2147483821" r:id="rId12"/>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73E2569-AAB3-FE75-26D0-998EF428540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015C419A-3690-257E-4B76-8CDB37ED9CA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0CB427A-17A2-DAF4-160B-8B783DA7B3E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A8A7D8C6-010E-4931-AA67-7829046EB089}" type="datetimeFigureOut">
              <a:rPr lang="en-US" smtClean="0"/>
              <a:t>9/2/25</a:t>
            </a:fld>
            <a:endParaRPr lang="en-US"/>
          </a:p>
        </p:txBody>
      </p:sp>
      <p:sp>
        <p:nvSpPr>
          <p:cNvPr id="5" name="Footer Placeholder 4">
            <a:extLst>
              <a:ext uri="{FF2B5EF4-FFF2-40B4-BE49-F238E27FC236}">
                <a16:creationId xmlns:a16="http://schemas.microsoft.com/office/drawing/2014/main" id="{8D1AB09E-1BC0-478E-0467-BD5E112924D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00852055-D5EF-0979-89F7-B75C761E483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E5459F0E-0004-46DA-B772-B7B747AACF26}" type="slidenum">
              <a:rPr lang="en-US" smtClean="0"/>
              <a:t>‹#›</a:t>
            </a:fld>
            <a:endParaRPr lang="en-US"/>
          </a:p>
        </p:txBody>
      </p:sp>
    </p:spTree>
    <p:extLst>
      <p:ext uri="{BB962C8B-B14F-4D97-AF65-F5344CB8AC3E}">
        <p14:creationId xmlns:p14="http://schemas.microsoft.com/office/powerpoint/2010/main" val="1787215838"/>
      </p:ext>
    </p:extLst>
  </p:cSld>
  <p:clrMap bg1="lt1" tx1="dk1" bg2="lt2" tx2="dk2" accent1="accent1" accent2="accent2" accent3="accent3" accent4="accent4" accent5="accent5" accent6="accent6" hlink="hlink" folHlink="folHlink"/>
  <p:sldLayoutIdLst>
    <p:sldLayoutId id="2147483844" r:id="rId1"/>
    <p:sldLayoutId id="2147483845" r:id="rId2"/>
    <p:sldLayoutId id="2147483846" r:id="rId3"/>
    <p:sldLayoutId id="2147483847" r:id="rId4"/>
    <p:sldLayoutId id="2147483848" r:id="rId5"/>
    <p:sldLayoutId id="2147483849" r:id="rId6"/>
    <p:sldLayoutId id="2147483850" r:id="rId7"/>
    <p:sldLayoutId id="2147483851" r:id="rId8"/>
    <p:sldLayoutId id="2147483852" r:id="rId9"/>
    <p:sldLayoutId id="2147483853" r:id="rId1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blipFill dpi="0" rotWithShape="1">
          <a:blip r:embed="rId7">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939279587"/>
      </p:ext>
    </p:extLst>
  </p:cSld>
  <p:clrMap bg1="lt1" tx1="dk1" bg2="lt2" tx2="dk2" accent1="accent1" accent2="accent2" accent3="accent3" accent4="accent4" accent5="accent5" accent6="accent6" hlink="hlink" folHlink="folHlink"/>
  <p:sldLayoutIdLst>
    <p:sldLayoutId id="2147483855" r:id="rId1"/>
    <p:sldLayoutId id="2147483856" r:id="rId2"/>
    <p:sldLayoutId id="2147483857" r:id="rId3"/>
    <p:sldLayoutId id="2147483858" r:id="rId4"/>
    <p:sldLayoutId id="2147483859" r:id="rId5"/>
  </p:sldLayoutIdLst>
  <p:txStyles>
    <p:titleStyle>
      <a:lvl1pPr algn="l" defTabSz="914396"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99" indent="-228599" algn="l" defTabSz="914396"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97" indent="-228599" algn="l" defTabSz="91439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95" indent="-228599" algn="l" defTabSz="91439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93" indent="-228599" algn="l" defTabSz="91439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92" indent="-228599" algn="l" defTabSz="91439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90" indent="-228599" algn="l" defTabSz="91439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88" indent="-228599" algn="l" defTabSz="91439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86" indent="-228599" algn="l" defTabSz="91439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85" indent="-228599" algn="l" defTabSz="91439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96" rtl="0" eaLnBrk="1" latinLnBrk="0" hangingPunct="1">
        <a:defRPr sz="1800" kern="1200">
          <a:solidFill>
            <a:schemeClr val="tx1"/>
          </a:solidFill>
          <a:latin typeface="+mn-lt"/>
          <a:ea typeface="+mn-ea"/>
          <a:cs typeface="+mn-cs"/>
        </a:defRPr>
      </a:lvl1pPr>
      <a:lvl2pPr marL="457198" algn="l" defTabSz="914396" rtl="0" eaLnBrk="1" latinLnBrk="0" hangingPunct="1">
        <a:defRPr sz="1800" kern="1200">
          <a:solidFill>
            <a:schemeClr val="tx1"/>
          </a:solidFill>
          <a:latin typeface="+mn-lt"/>
          <a:ea typeface="+mn-ea"/>
          <a:cs typeface="+mn-cs"/>
        </a:defRPr>
      </a:lvl2pPr>
      <a:lvl3pPr marL="914396" algn="l" defTabSz="914396" rtl="0" eaLnBrk="1" latinLnBrk="0" hangingPunct="1">
        <a:defRPr sz="1800" kern="1200">
          <a:solidFill>
            <a:schemeClr val="tx1"/>
          </a:solidFill>
          <a:latin typeface="+mn-lt"/>
          <a:ea typeface="+mn-ea"/>
          <a:cs typeface="+mn-cs"/>
        </a:defRPr>
      </a:lvl3pPr>
      <a:lvl4pPr marL="1371595" algn="l" defTabSz="914396" rtl="0" eaLnBrk="1" latinLnBrk="0" hangingPunct="1">
        <a:defRPr sz="1800" kern="1200">
          <a:solidFill>
            <a:schemeClr val="tx1"/>
          </a:solidFill>
          <a:latin typeface="+mn-lt"/>
          <a:ea typeface="+mn-ea"/>
          <a:cs typeface="+mn-cs"/>
        </a:defRPr>
      </a:lvl4pPr>
      <a:lvl5pPr marL="1828793" algn="l" defTabSz="914396" rtl="0" eaLnBrk="1" latinLnBrk="0" hangingPunct="1">
        <a:defRPr sz="1800" kern="1200">
          <a:solidFill>
            <a:schemeClr val="tx1"/>
          </a:solidFill>
          <a:latin typeface="+mn-lt"/>
          <a:ea typeface="+mn-ea"/>
          <a:cs typeface="+mn-cs"/>
        </a:defRPr>
      </a:lvl5pPr>
      <a:lvl6pPr marL="2285991" algn="l" defTabSz="914396" rtl="0" eaLnBrk="1" latinLnBrk="0" hangingPunct="1">
        <a:defRPr sz="1800" kern="1200">
          <a:solidFill>
            <a:schemeClr val="tx1"/>
          </a:solidFill>
          <a:latin typeface="+mn-lt"/>
          <a:ea typeface="+mn-ea"/>
          <a:cs typeface="+mn-cs"/>
        </a:defRPr>
      </a:lvl6pPr>
      <a:lvl7pPr marL="2743189" algn="l" defTabSz="914396" rtl="0" eaLnBrk="1" latinLnBrk="0" hangingPunct="1">
        <a:defRPr sz="1800" kern="1200">
          <a:solidFill>
            <a:schemeClr val="tx1"/>
          </a:solidFill>
          <a:latin typeface="+mn-lt"/>
          <a:ea typeface="+mn-ea"/>
          <a:cs typeface="+mn-cs"/>
        </a:defRPr>
      </a:lvl7pPr>
      <a:lvl8pPr marL="3200388" algn="l" defTabSz="914396" rtl="0" eaLnBrk="1" latinLnBrk="0" hangingPunct="1">
        <a:defRPr sz="1800" kern="1200">
          <a:solidFill>
            <a:schemeClr val="tx1"/>
          </a:solidFill>
          <a:latin typeface="+mn-lt"/>
          <a:ea typeface="+mn-ea"/>
          <a:cs typeface="+mn-cs"/>
        </a:defRPr>
      </a:lvl8pPr>
      <a:lvl9pPr marL="3657586" algn="l" defTabSz="914396"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4.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4.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4.xml"/></Relationships>
</file>

<file path=ppt/slides/_rels/slide29.xml.rels><?xml version="1.0" encoding="UTF-8" standalone="yes"?>
<Relationships xmlns="http://schemas.openxmlformats.org/package/2006/relationships"><Relationship Id="rId3" Type="http://schemas.microsoft.com/office/2018/10/relationships/comments" Target="../comments/modernComment_1DA_0.xml"/><Relationship Id="rId2" Type="http://schemas.openxmlformats.org/officeDocument/2006/relationships/notesSlide" Target="../notesSlides/notesSlide11.xml"/><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4.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4.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4.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4.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4.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4.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4.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4.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4.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4.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4.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4.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4.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4.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4.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4.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4.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4.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4.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5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hyperlink" Target="https://www.surveymonkey.com/r/RQSJPMM" TargetMode="External"/><Relationship Id="rId1" Type="http://schemas.openxmlformats.org/officeDocument/2006/relationships/slideLayout" Target="../slideLayouts/slideLayout14.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54.xml.rels><?xml version="1.0" encoding="UTF-8" standalone="yes"?>
<Relationships xmlns="http://schemas.openxmlformats.org/package/2006/relationships"><Relationship Id="rId3" Type="http://schemas.openxmlformats.org/officeDocument/2006/relationships/hyperlink" Target="https://www.fda.gov/food/food-safety-modernization-act-fsma/fsma-final-rule-mitigation-strategies-protect-food-against-intentional-adulteration" TargetMode="External"/><Relationship Id="rId7" Type="http://schemas.openxmlformats.org/officeDocument/2006/relationships/hyperlink" Target="https://www.dnv.us/assurance/webinars/food/190227_Food-Fraud-Michigan-State-University-Intro" TargetMode="External"/><Relationship Id="rId2" Type="http://schemas.openxmlformats.org/officeDocument/2006/relationships/hyperlink" Target="https://www.fda.gov/food/compliance-enforcement-food/economically-motivated-adulteration-food-fraud" TargetMode="External"/><Relationship Id="rId1" Type="http://schemas.openxmlformats.org/officeDocument/2006/relationships/slideLayout" Target="../slideLayouts/slideLayout14.xml"/><Relationship Id="rId6" Type="http://schemas.openxmlformats.org/officeDocument/2006/relationships/hyperlink" Target="https://www.ifst.org/resources/information-statements/food-fraud" TargetMode="External"/><Relationship Id="rId5" Type="http://schemas.openxmlformats.org/officeDocument/2006/relationships/hyperlink" Target="https://sgp.fas.org/crs/misc/R43358.pdf" TargetMode="External"/><Relationship Id="rId4" Type="http://schemas.openxmlformats.org/officeDocument/2006/relationships/hyperlink" Target="http://www.fda.gov/fooddefense" TargetMode="Externa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12822345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Title 1"/>
          <p:cNvSpPr>
            <a:spLocks noGrp="1"/>
          </p:cNvSpPr>
          <p:nvPr>
            <p:ph type="title"/>
          </p:nvPr>
        </p:nvSpPr>
        <p:spPr/>
        <p:txBody>
          <a:bodyPr/>
          <a:lstStyle/>
          <a:p>
            <a:r>
              <a:rPr lang="en-US" sz="4400">
                <a:latin typeface="Aptos Display"/>
                <a:cs typeface="Arial"/>
              </a:rPr>
              <a:t>Exercise Structure</a:t>
            </a:r>
          </a:p>
        </p:txBody>
      </p:sp>
      <p:sp>
        <p:nvSpPr>
          <p:cNvPr id="35842" name="Content Placeholder 2"/>
          <p:cNvSpPr>
            <a:spLocks noGrp="1"/>
          </p:cNvSpPr>
          <p:nvPr>
            <p:ph idx="1"/>
          </p:nvPr>
        </p:nvSpPr>
        <p:spPr/>
        <p:txBody>
          <a:bodyPr/>
          <a:lstStyle/>
          <a:p>
            <a:pPr marL="0" indent="0">
              <a:buNone/>
            </a:pPr>
            <a:r>
              <a:rPr lang="en-US" sz="2400">
                <a:latin typeface="Aptos"/>
                <a:cs typeface="Arial"/>
              </a:rPr>
              <a:t>This exercise is a highly interactive facilitated exercise with one learning module:</a:t>
            </a:r>
            <a:endParaRPr lang="en-US" sz="2400">
              <a:latin typeface="Aptos"/>
            </a:endParaRPr>
          </a:p>
          <a:p>
            <a:pPr lvl="1" eaLnBrk="1" hangingPunct="1"/>
            <a:r>
              <a:rPr lang="en-US" sz="2400" b="1">
                <a:latin typeface="Aptos"/>
                <a:cs typeface="Arial"/>
              </a:rPr>
              <a:t>Module 1 – Pre-Incident</a:t>
            </a:r>
          </a:p>
          <a:p>
            <a:pPr lvl="1" eaLnBrk="1" hangingPunct="1"/>
            <a:r>
              <a:rPr lang="en-US" sz="2400" b="1">
                <a:latin typeface="Aptos"/>
                <a:cs typeface="Arial"/>
              </a:rPr>
              <a:t>Module 2 – Early Incident</a:t>
            </a:r>
          </a:p>
          <a:p>
            <a:pPr lvl="1" eaLnBrk="1" hangingPunct="1"/>
            <a:r>
              <a:rPr lang="en-US" sz="2400" b="1">
                <a:latin typeface="Aptos"/>
                <a:cs typeface="Arial"/>
              </a:rPr>
              <a:t>Module 3 – Late Incident </a:t>
            </a:r>
          </a:p>
          <a:p>
            <a:pPr lvl="1" eaLnBrk="1" hangingPunct="1"/>
            <a:r>
              <a:rPr lang="en-US" sz="2400" b="1">
                <a:latin typeface="Aptos"/>
                <a:cs typeface="Arial"/>
              </a:rPr>
              <a:t>Module 4 – Aftermath</a:t>
            </a:r>
          </a:p>
        </p:txBody>
      </p:sp>
      <p:sp>
        <p:nvSpPr>
          <p:cNvPr id="4" name="Footer Placeholder 3"/>
          <p:cNvSpPr>
            <a:spLocks noGrp="1"/>
          </p:cNvSpPr>
          <p:nvPr>
            <p:ph type="ftr" sz="quarter" idx="4294967295"/>
          </p:nvPr>
        </p:nvSpPr>
        <p:spPr>
          <a:xfrm>
            <a:off x="0" y="6356350"/>
            <a:ext cx="3860800" cy="365125"/>
          </a:xfrm>
        </p:spPr>
        <p:txBody>
          <a:bodyPr/>
          <a:lstStyle/>
          <a:p>
            <a:pPr>
              <a:defRPr/>
            </a:pPr>
            <a:r>
              <a:rPr lang="en-US"/>
              <a:t>FOR EXERCISE PURPOSES ONLY</a:t>
            </a:r>
          </a:p>
          <a:p>
            <a:pPr>
              <a:defRPr/>
            </a:pPr>
            <a:endParaRPr lang="en-US"/>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Title 1"/>
          <p:cNvSpPr>
            <a:spLocks noGrp="1"/>
          </p:cNvSpPr>
          <p:nvPr>
            <p:ph type="title"/>
          </p:nvPr>
        </p:nvSpPr>
        <p:spPr/>
        <p:txBody>
          <a:bodyPr/>
          <a:lstStyle/>
          <a:p>
            <a:r>
              <a:rPr lang="en-US" sz="4400">
                <a:latin typeface="Aptos Display"/>
                <a:cs typeface="Arial"/>
              </a:rPr>
              <a:t>Exercise Structure (continued)</a:t>
            </a:r>
            <a:endParaRPr lang="en-US" sz="4400">
              <a:latin typeface="Aptos Display"/>
              <a:cs typeface="Arial" charset="0"/>
            </a:endParaRPr>
          </a:p>
        </p:txBody>
      </p:sp>
      <p:sp>
        <p:nvSpPr>
          <p:cNvPr id="36866" name="Content Placeholder 2"/>
          <p:cNvSpPr>
            <a:spLocks noGrp="1"/>
          </p:cNvSpPr>
          <p:nvPr>
            <p:ph idx="1"/>
          </p:nvPr>
        </p:nvSpPr>
        <p:spPr>
          <a:xfrm>
            <a:off x="1313328" y="1870532"/>
            <a:ext cx="10040472" cy="3662541"/>
          </a:xfrm>
        </p:spPr>
        <p:txBody>
          <a:bodyPr/>
          <a:lstStyle/>
          <a:p>
            <a:r>
              <a:rPr lang="en-US" sz="2400" dirty="0">
                <a:latin typeface="Aptos"/>
                <a:cs typeface="Arial"/>
              </a:rPr>
              <a:t>Tabletop exercise reflects the policies and procedures in use and accurate when developed.</a:t>
            </a:r>
          </a:p>
          <a:p>
            <a:r>
              <a:rPr lang="en-US" sz="2400" dirty="0">
                <a:latin typeface="Aptos"/>
                <a:cs typeface="Arial"/>
              </a:rPr>
              <a:t>If there has been an update to the procedure in your jurisdiction, please be sure to make the group aware of the change and work with the facilitator to ensure that all participants understand the update.</a:t>
            </a:r>
          </a:p>
          <a:p>
            <a:r>
              <a:rPr lang="en-US" sz="2400" dirty="0">
                <a:latin typeface="Aptos"/>
                <a:cs typeface="Arial"/>
              </a:rPr>
              <a:t>Scenario is hypothetical – don’t fight the scenario.</a:t>
            </a:r>
          </a:p>
          <a:p>
            <a:r>
              <a:rPr lang="en-US" sz="2400" dirty="0">
                <a:latin typeface="Aptos"/>
                <a:cs typeface="Arial"/>
              </a:rPr>
              <a:t>Scenario includes optional participation from another jurisdiction.</a:t>
            </a:r>
          </a:p>
          <a:p>
            <a:endParaRPr lang="en-US" dirty="0">
              <a:latin typeface="Arial" charset="0"/>
              <a:cs typeface="Arial" charset="0"/>
            </a:endParaRPr>
          </a:p>
        </p:txBody>
      </p:sp>
      <p:sp>
        <p:nvSpPr>
          <p:cNvPr id="4" name="Footer Placeholder 3"/>
          <p:cNvSpPr>
            <a:spLocks noGrp="1"/>
          </p:cNvSpPr>
          <p:nvPr>
            <p:ph type="ftr" sz="quarter" idx="4294967295"/>
          </p:nvPr>
        </p:nvSpPr>
        <p:spPr>
          <a:xfrm>
            <a:off x="0" y="6356350"/>
            <a:ext cx="3860800" cy="365125"/>
          </a:xfrm>
        </p:spPr>
        <p:txBody>
          <a:bodyPr/>
          <a:lstStyle/>
          <a:p>
            <a:pPr>
              <a:defRPr/>
            </a:pPr>
            <a:r>
              <a:rPr lang="en-US"/>
              <a:t>FOR EXERCISE PURPOSES ONLY</a:t>
            </a:r>
          </a:p>
          <a:p>
            <a:pPr>
              <a:defRPr/>
            </a:pPr>
            <a:endParaRPr lang="en-US"/>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99A52F7-1468-3768-68EB-F31C76342EC2}"/>
            </a:ext>
          </a:extLst>
        </p:cNvPr>
        <p:cNvGrpSpPr/>
        <p:nvPr/>
      </p:nvGrpSpPr>
      <p:grpSpPr>
        <a:xfrm>
          <a:off x="0" y="0"/>
          <a:ext cx="0" cy="0"/>
          <a:chOff x="0" y="0"/>
          <a:chExt cx="0" cy="0"/>
        </a:xfrm>
      </p:grpSpPr>
      <p:sp>
        <p:nvSpPr>
          <p:cNvPr id="36865" name="Title 1">
            <a:extLst>
              <a:ext uri="{FF2B5EF4-FFF2-40B4-BE49-F238E27FC236}">
                <a16:creationId xmlns:a16="http://schemas.microsoft.com/office/drawing/2014/main" id="{638B5EBD-DF98-6152-B2F5-976FE3CE241E}"/>
              </a:ext>
            </a:extLst>
          </p:cNvPr>
          <p:cNvSpPr>
            <a:spLocks noGrp="1"/>
          </p:cNvSpPr>
          <p:nvPr>
            <p:ph type="title"/>
          </p:nvPr>
        </p:nvSpPr>
        <p:spPr/>
        <p:txBody>
          <a:bodyPr/>
          <a:lstStyle/>
          <a:p>
            <a:r>
              <a:rPr lang="en-US" sz="4400">
                <a:latin typeface="Aptos Display"/>
                <a:cs typeface="Arial"/>
              </a:rPr>
              <a:t>Materials</a:t>
            </a:r>
            <a:endParaRPr lang="en-US" sz="4400"/>
          </a:p>
        </p:txBody>
      </p:sp>
      <p:sp>
        <p:nvSpPr>
          <p:cNvPr id="36866" name="Content Placeholder 2">
            <a:extLst>
              <a:ext uri="{FF2B5EF4-FFF2-40B4-BE49-F238E27FC236}">
                <a16:creationId xmlns:a16="http://schemas.microsoft.com/office/drawing/2014/main" id="{D8E4AD45-C99E-894B-8E81-406CD672D6BE}"/>
              </a:ext>
            </a:extLst>
          </p:cNvPr>
          <p:cNvSpPr>
            <a:spLocks noGrp="1"/>
          </p:cNvSpPr>
          <p:nvPr>
            <p:ph idx="1"/>
          </p:nvPr>
        </p:nvSpPr>
        <p:spPr>
          <a:xfrm>
            <a:off x="1313328" y="1870532"/>
            <a:ext cx="10040472" cy="2554545"/>
          </a:xfrm>
        </p:spPr>
        <p:txBody>
          <a:bodyPr/>
          <a:lstStyle/>
          <a:p>
            <a:pPr>
              <a:spcBef>
                <a:spcPts val="0"/>
              </a:spcBef>
              <a:spcAft>
                <a:spcPts val="2400"/>
              </a:spcAft>
            </a:pPr>
            <a:r>
              <a:rPr lang="en-US" sz="2400" dirty="0">
                <a:latin typeface="Aptos"/>
                <a:cs typeface="Arial"/>
              </a:rPr>
              <a:t>Situation Manual</a:t>
            </a:r>
          </a:p>
          <a:p>
            <a:pPr lvl="1">
              <a:spcBef>
                <a:spcPts val="0"/>
              </a:spcBef>
              <a:spcAft>
                <a:spcPts val="600"/>
              </a:spcAft>
            </a:pPr>
            <a:r>
              <a:rPr lang="en-US" sz="2400" dirty="0">
                <a:latin typeface="Aptos"/>
                <a:cs typeface="Arial"/>
              </a:rPr>
              <a:t>Also referred to as the “SITMAN”</a:t>
            </a:r>
          </a:p>
          <a:p>
            <a:pPr lvl="1">
              <a:spcBef>
                <a:spcPts val="0"/>
              </a:spcBef>
              <a:spcAft>
                <a:spcPts val="600"/>
              </a:spcAft>
            </a:pPr>
            <a:r>
              <a:rPr lang="en-US" sz="2400" dirty="0">
                <a:latin typeface="Aptos"/>
                <a:cs typeface="Arial"/>
              </a:rPr>
              <a:t>Contains more details than will be presented in each module</a:t>
            </a:r>
          </a:p>
          <a:p>
            <a:pPr lvl="1">
              <a:spcBef>
                <a:spcPts val="0"/>
              </a:spcBef>
              <a:spcAft>
                <a:spcPts val="1200"/>
              </a:spcAft>
            </a:pPr>
            <a:r>
              <a:rPr lang="en-US" sz="2400" dirty="0">
                <a:latin typeface="Aptos"/>
                <a:cs typeface="Arial"/>
              </a:rPr>
              <a:t>Appendices</a:t>
            </a:r>
            <a:endParaRPr lang="en-US" sz="2400" dirty="0">
              <a:cs typeface="Arial"/>
            </a:endParaRPr>
          </a:p>
          <a:p>
            <a:endParaRPr lang="en-US" dirty="0">
              <a:latin typeface="Arial" charset="0"/>
              <a:cs typeface="Arial" charset="0"/>
            </a:endParaRPr>
          </a:p>
        </p:txBody>
      </p:sp>
      <p:sp>
        <p:nvSpPr>
          <p:cNvPr id="4" name="Footer Placeholder 3">
            <a:extLst>
              <a:ext uri="{FF2B5EF4-FFF2-40B4-BE49-F238E27FC236}">
                <a16:creationId xmlns:a16="http://schemas.microsoft.com/office/drawing/2014/main" id="{D2AD54DE-DD96-E22F-7040-1C877DF8B83A}"/>
              </a:ext>
            </a:extLst>
          </p:cNvPr>
          <p:cNvSpPr>
            <a:spLocks noGrp="1"/>
          </p:cNvSpPr>
          <p:nvPr>
            <p:ph type="ftr" sz="quarter" idx="4294967295"/>
          </p:nvPr>
        </p:nvSpPr>
        <p:spPr>
          <a:xfrm>
            <a:off x="0" y="6356350"/>
            <a:ext cx="3860800" cy="365125"/>
          </a:xfrm>
        </p:spPr>
        <p:txBody>
          <a:bodyPr/>
          <a:lstStyle/>
          <a:p>
            <a:pPr>
              <a:defRPr/>
            </a:pPr>
            <a:r>
              <a:rPr lang="en-US"/>
              <a:t>FOR EXERCISE PURPOSES ONLY</a:t>
            </a:r>
          </a:p>
          <a:p>
            <a:pPr>
              <a:defRPr/>
            </a:pPr>
            <a:endParaRPr lang="en-US"/>
          </a:p>
        </p:txBody>
      </p:sp>
    </p:spTree>
    <p:extLst>
      <p:ext uri="{BB962C8B-B14F-4D97-AF65-F5344CB8AC3E}">
        <p14:creationId xmlns:p14="http://schemas.microsoft.com/office/powerpoint/2010/main" val="426392567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0C7C4B9-9A98-E873-FEED-3911CFA92043}"/>
            </a:ext>
          </a:extLst>
        </p:cNvPr>
        <p:cNvGrpSpPr/>
        <p:nvPr/>
      </p:nvGrpSpPr>
      <p:grpSpPr>
        <a:xfrm>
          <a:off x="0" y="0"/>
          <a:ext cx="0" cy="0"/>
          <a:chOff x="0" y="0"/>
          <a:chExt cx="0" cy="0"/>
        </a:xfrm>
      </p:grpSpPr>
      <p:sp>
        <p:nvSpPr>
          <p:cNvPr id="36865" name="Title 1">
            <a:extLst>
              <a:ext uri="{FF2B5EF4-FFF2-40B4-BE49-F238E27FC236}">
                <a16:creationId xmlns:a16="http://schemas.microsoft.com/office/drawing/2014/main" id="{C6CF64C5-01A0-A125-0F93-61602FAAC765}"/>
              </a:ext>
            </a:extLst>
          </p:cNvPr>
          <p:cNvSpPr>
            <a:spLocks noGrp="1"/>
          </p:cNvSpPr>
          <p:nvPr>
            <p:ph type="title"/>
          </p:nvPr>
        </p:nvSpPr>
        <p:spPr/>
        <p:txBody>
          <a:bodyPr/>
          <a:lstStyle/>
          <a:p>
            <a:r>
              <a:rPr lang="en-US" sz="4400">
                <a:latin typeface="Aptos Display"/>
                <a:cs typeface="Arial"/>
              </a:rPr>
              <a:t>Appendices</a:t>
            </a:r>
            <a:endParaRPr lang="en-US"/>
          </a:p>
        </p:txBody>
      </p:sp>
      <p:sp>
        <p:nvSpPr>
          <p:cNvPr id="36866" name="Content Placeholder 2">
            <a:extLst>
              <a:ext uri="{FF2B5EF4-FFF2-40B4-BE49-F238E27FC236}">
                <a16:creationId xmlns:a16="http://schemas.microsoft.com/office/drawing/2014/main" id="{95E51363-1C88-7736-9EC9-1FDE78BB6B99}"/>
              </a:ext>
            </a:extLst>
          </p:cNvPr>
          <p:cNvSpPr>
            <a:spLocks noGrp="1"/>
          </p:cNvSpPr>
          <p:nvPr>
            <p:ph idx="1"/>
          </p:nvPr>
        </p:nvSpPr>
        <p:spPr/>
        <p:txBody>
          <a:bodyPr/>
          <a:lstStyle/>
          <a:p>
            <a:pPr marL="742950" lvl="1" indent="-285750">
              <a:lnSpc>
                <a:spcPct val="75000"/>
              </a:lnSpc>
              <a:spcBef>
                <a:spcPts val="0"/>
              </a:spcBef>
              <a:spcAft>
                <a:spcPts val="1200"/>
              </a:spcAft>
              <a:buFont typeface="Wingdings"/>
              <a:buChar char="§"/>
            </a:pPr>
            <a:r>
              <a:rPr lang="en-US" sz="2400" dirty="0">
                <a:latin typeface="Aptos"/>
                <a:cs typeface="Arial"/>
              </a:rPr>
              <a:t>Appendix A. Resources</a:t>
            </a:r>
          </a:p>
          <a:p>
            <a:pPr marL="742950" lvl="1" indent="-285750">
              <a:lnSpc>
                <a:spcPct val="75000"/>
              </a:lnSpc>
              <a:spcBef>
                <a:spcPts val="0"/>
              </a:spcBef>
              <a:spcAft>
                <a:spcPts val="1200"/>
              </a:spcAft>
              <a:buFont typeface="Wingdings"/>
              <a:buChar char="§"/>
            </a:pPr>
            <a:r>
              <a:rPr lang="en-US" sz="2400" dirty="0">
                <a:latin typeface="Aptos"/>
                <a:cs typeface="Arial"/>
              </a:rPr>
              <a:t>Appendix B. Acronyms Used</a:t>
            </a:r>
          </a:p>
          <a:p>
            <a:pPr marL="742950" lvl="1" indent="-285750">
              <a:lnSpc>
                <a:spcPct val="75000"/>
              </a:lnSpc>
              <a:spcBef>
                <a:spcPts val="0"/>
              </a:spcBef>
              <a:spcAft>
                <a:spcPts val="1200"/>
              </a:spcAft>
              <a:buFont typeface="Wingdings"/>
              <a:buChar char="§"/>
            </a:pPr>
            <a:r>
              <a:rPr lang="en-US" sz="2400" dirty="0">
                <a:latin typeface="Aptos"/>
                <a:cs typeface="Arial"/>
              </a:rPr>
              <a:t>Appendix C. Personal Learning Inventory (PLI)</a:t>
            </a:r>
          </a:p>
          <a:p>
            <a:pPr marL="742950" lvl="1" indent="-285750">
              <a:lnSpc>
                <a:spcPct val="75000"/>
              </a:lnSpc>
              <a:spcBef>
                <a:spcPts val="0"/>
              </a:spcBef>
              <a:spcAft>
                <a:spcPts val="1200"/>
              </a:spcAft>
              <a:buFont typeface="Wingdings"/>
              <a:buChar char="§"/>
            </a:pPr>
            <a:r>
              <a:rPr lang="en-US" sz="2400" dirty="0">
                <a:latin typeface="Aptos"/>
                <a:cs typeface="Arial"/>
              </a:rPr>
              <a:t>Appendix D. After-Action Report &amp; Improvement Plan (AAR/IP)</a:t>
            </a:r>
            <a:endParaRPr lang="en-US" sz="2400" dirty="0">
              <a:cs typeface="Arial"/>
            </a:endParaRPr>
          </a:p>
          <a:p>
            <a:endParaRPr lang="en-US" dirty="0">
              <a:latin typeface="Arial" charset="0"/>
              <a:cs typeface="Arial" charset="0"/>
            </a:endParaRPr>
          </a:p>
        </p:txBody>
      </p:sp>
      <p:sp>
        <p:nvSpPr>
          <p:cNvPr id="4" name="Footer Placeholder 3">
            <a:extLst>
              <a:ext uri="{FF2B5EF4-FFF2-40B4-BE49-F238E27FC236}">
                <a16:creationId xmlns:a16="http://schemas.microsoft.com/office/drawing/2014/main" id="{50C8E1A4-1FB5-92BE-03DB-C33BDCC16EC6}"/>
              </a:ext>
            </a:extLst>
          </p:cNvPr>
          <p:cNvSpPr>
            <a:spLocks noGrp="1"/>
          </p:cNvSpPr>
          <p:nvPr>
            <p:ph type="ftr" sz="quarter" idx="4294967295"/>
          </p:nvPr>
        </p:nvSpPr>
        <p:spPr>
          <a:xfrm>
            <a:off x="0" y="6356350"/>
            <a:ext cx="3860800" cy="365125"/>
          </a:xfrm>
        </p:spPr>
        <p:txBody>
          <a:bodyPr/>
          <a:lstStyle/>
          <a:p>
            <a:pPr>
              <a:defRPr/>
            </a:pPr>
            <a:r>
              <a:rPr lang="en-US"/>
              <a:t>FOR EXERCISE PURPOSES ONLY</a:t>
            </a:r>
          </a:p>
          <a:p>
            <a:pPr>
              <a:defRPr/>
            </a:pPr>
            <a:endParaRPr lang="en-US"/>
          </a:p>
        </p:txBody>
      </p:sp>
    </p:spTree>
    <p:extLst>
      <p:ext uri="{BB962C8B-B14F-4D97-AF65-F5344CB8AC3E}">
        <p14:creationId xmlns:p14="http://schemas.microsoft.com/office/powerpoint/2010/main" val="370242447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FCF0FE0-C9D8-2410-EC53-4682A702E4CD}"/>
            </a:ext>
          </a:extLst>
        </p:cNvPr>
        <p:cNvGrpSpPr/>
        <p:nvPr/>
      </p:nvGrpSpPr>
      <p:grpSpPr>
        <a:xfrm>
          <a:off x="0" y="0"/>
          <a:ext cx="0" cy="0"/>
          <a:chOff x="0" y="0"/>
          <a:chExt cx="0" cy="0"/>
        </a:xfrm>
      </p:grpSpPr>
      <p:sp>
        <p:nvSpPr>
          <p:cNvPr id="36865" name="Title 1">
            <a:extLst>
              <a:ext uri="{FF2B5EF4-FFF2-40B4-BE49-F238E27FC236}">
                <a16:creationId xmlns:a16="http://schemas.microsoft.com/office/drawing/2014/main" id="{B888F78B-D57F-1EF4-D85C-D469A412A907}"/>
              </a:ext>
            </a:extLst>
          </p:cNvPr>
          <p:cNvSpPr>
            <a:spLocks noGrp="1"/>
          </p:cNvSpPr>
          <p:nvPr>
            <p:ph type="title"/>
          </p:nvPr>
        </p:nvSpPr>
        <p:spPr/>
        <p:txBody>
          <a:bodyPr/>
          <a:lstStyle/>
          <a:p>
            <a:r>
              <a:rPr lang="en-US" sz="4400">
                <a:latin typeface="Aptos Display"/>
                <a:cs typeface="Arial"/>
              </a:rPr>
              <a:t>Personal Learning Inventory (PLI)</a:t>
            </a:r>
            <a:endParaRPr lang="en-US"/>
          </a:p>
        </p:txBody>
      </p:sp>
      <p:sp>
        <p:nvSpPr>
          <p:cNvPr id="36866" name="Content Placeholder 2">
            <a:extLst>
              <a:ext uri="{FF2B5EF4-FFF2-40B4-BE49-F238E27FC236}">
                <a16:creationId xmlns:a16="http://schemas.microsoft.com/office/drawing/2014/main" id="{32822EE9-835A-1B47-7D17-09D22EBA7051}"/>
              </a:ext>
            </a:extLst>
          </p:cNvPr>
          <p:cNvSpPr>
            <a:spLocks noGrp="1"/>
          </p:cNvSpPr>
          <p:nvPr>
            <p:ph idx="1"/>
          </p:nvPr>
        </p:nvSpPr>
        <p:spPr/>
        <p:txBody>
          <a:bodyPr/>
          <a:lstStyle/>
          <a:p>
            <a:pPr>
              <a:spcBef>
                <a:spcPts val="0"/>
              </a:spcBef>
              <a:spcAft>
                <a:spcPts val="1200"/>
              </a:spcAft>
              <a:buFont typeface="Wingdings"/>
              <a:buChar char="§"/>
            </a:pPr>
            <a:r>
              <a:rPr lang="en-US" sz="2400" dirty="0">
                <a:latin typeface="Aptos"/>
                <a:cs typeface="Arial"/>
              </a:rPr>
              <a:t>Designed to provide you with a document to capture questions, improvement ideas, and action items.</a:t>
            </a:r>
          </a:p>
          <a:p>
            <a:pPr>
              <a:spcBef>
                <a:spcPts val="0"/>
              </a:spcBef>
              <a:spcAft>
                <a:spcPts val="1200"/>
              </a:spcAft>
              <a:buFont typeface="Wingdings"/>
              <a:buChar char="§"/>
            </a:pPr>
            <a:r>
              <a:rPr lang="en-US" sz="2400" dirty="0">
                <a:latin typeface="Aptos"/>
                <a:cs typeface="Arial"/>
              </a:rPr>
              <a:t>For your use only (not collected). You are encouraged to share your PLI with others as a record of your learning experience.</a:t>
            </a:r>
          </a:p>
          <a:p>
            <a:pPr>
              <a:spcBef>
                <a:spcPts val="0"/>
              </a:spcBef>
              <a:spcAft>
                <a:spcPts val="1200"/>
              </a:spcAft>
              <a:buFont typeface="Wingdings"/>
              <a:buChar char="§"/>
            </a:pPr>
            <a:r>
              <a:rPr lang="en-US" sz="2400" dirty="0">
                <a:latin typeface="Aptos"/>
                <a:cs typeface="Arial"/>
              </a:rPr>
              <a:t>Add to your PLI throughout the day and refer to it as needed.</a:t>
            </a:r>
            <a:endParaRPr lang="en-US" dirty="0"/>
          </a:p>
        </p:txBody>
      </p:sp>
      <p:sp>
        <p:nvSpPr>
          <p:cNvPr id="4" name="Footer Placeholder 3">
            <a:extLst>
              <a:ext uri="{FF2B5EF4-FFF2-40B4-BE49-F238E27FC236}">
                <a16:creationId xmlns:a16="http://schemas.microsoft.com/office/drawing/2014/main" id="{A37C2B75-BDFC-2DB7-FBDF-3BAFD184BB92}"/>
              </a:ext>
            </a:extLst>
          </p:cNvPr>
          <p:cNvSpPr>
            <a:spLocks noGrp="1"/>
          </p:cNvSpPr>
          <p:nvPr>
            <p:ph type="ftr" sz="quarter" idx="4294967295"/>
          </p:nvPr>
        </p:nvSpPr>
        <p:spPr>
          <a:xfrm>
            <a:off x="0" y="6356350"/>
            <a:ext cx="3860800" cy="365125"/>
          </a:xfrm>
        </p:spPr>
        <p:txBody>
          <a:bodyPr/>
          <a:lstStyle/>
          <a:p>
            <a:pPr>
              <a:defRPr/>
            </a:pPr>
            <a:r>
              <a:rPr lang="en-US"/>
              <a:t>FOR EXERCISE PURPOSES ONLY</a:t>
            </a:r>
          </a:p>
          <a:p>
            <a:pPr>
              <a:defRPr/>
            </a:pPr>
            <a:endParaRPr lang="en-US"/>
          </a:p>
        </p:txBody>
      </p:sp>
    </p:spTree>
    <p:extLst>
      <p:ext uri="{BB962C8B-B14F-4D97-AF65-F5344CB8AC3E}">
        <p14:creationId xmlns:p14="http://schemas.microsoft.com/office/powerpoint/2010/main" val="130944125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Title 1"/>
          <p:cNvSpPr>
            <a:spLocks noGrp="1"/>
          </p:cNvSpPr>
          <p:nvPr>
            <p:ph type="title"/>
          </p:nvPr>
        </p:nvSpPr>
        <p:spPr/>
        <p:txBody>
          <a:bodyPr/>
          <a:lstStyle/>
          <a:p>
            <a:r>
              <a:rPr lang="en-US" sz="4400">
                <a:latin typeface="Aptos Display"/>
                <a:cs typeface="Arial"/>
              </a:rPr>
              <a:t>Goal of Exercise</a:t>
            </a:r>
            <a:endParaRPr lang="en-US" sz="4400">
              <a:latin typeface="Aptos Display"/>
            </a:endParaRPr>
          </a:p>
        </p:txBody>
      </p:sp>
      <p:sp>
        <p:nvSpPr>
          <p:cNvPr id="33795" name="Content Placeholder 2"/>
          <p:cNvSpPr>
            <a:spLocks noGrp="1"/>
          </p:cNvSpPr>
          <p:nvPr>
            <p:ph idx="1"/>
          </p:nvPr>
        </p:nvSpPr>
        <p:spPr>
          <a:xfrm>
            <a:off x="1313328" y="1870532"/>
            <a:ext cx="10040472" cy="2092881"/>
          </a:xfrm>
        </p:spPr>
        <p:txBody>
          <a:bodyPr/>
          <a:lstStyle/>
          <a:p>
            <a:pPr marL="342900" indent="-342900"/>
            <a:r>
              <a:rPr lang="en-US" sz="2400" dirty="0">
                <a:latin typeface="Aptos"/>
                <a:cs typeface="Arial"/>
              </a:rPr>
              <a:t>This tabletop exercise provides participants with an overview of what happens at the local, state, and federal levels during a food-related incident.</a:t>
            </a:r>
            <a:endParaRPr lang="en-US" sz="2400" dirty="0">
              <a:latin typeface="Arial" charset="0"/>
              <a:cs typeface="Arial" charset="0"/>
            </a:endParaRPr>
          </a:p>
          <a:p>
            <a:pPr marL="342900" indent="-342900"/>
            <a:r>
              <a:rPr lang="en-US" sz="2400" dirty="0">
                <a:latin typeface="Aptos"/>
                <a:cs typeface="Arial"/>
              </a:rPr>
              <a:t>Focus on the role that key personnel play in containing the problem and protecting consumers.</a:t>
            </a:r>
            <a:endParaRPr lang="en-US" sz="2400" dirty="0">
              <a:latin typeface="Arial" charset="0"/>
              <a:cs typeface="Arial" charset="0"/>
            </a:endParaRPr>
          </a:p>
        </p:txBody>
      </p:sp>
      <p:sp>
        <p:nvSpPr>
          <p:cNvPr id="4" name="Footer Placeholder 3"/>
          <p:cNvSpPr>
            <a:spLocks noGrp="1"/>
          </p:cNvSpPr>
          <p:nvPr>
            <p:ph type="ftr" sz="quarter" idx="4294967295"/>
          </p:nvPr>
        </p:nvSpPr>
        <p:spPr>
          <a:xfrm>
            <a:off x="0" y="6356350"/>
            <a:ext cx="3860800" cy="365125"/>
          </a:xfrm>
        </p:spPr>
        <p:txBody>
          <a:bodyPr/>
          <a:lstStyle/>
          <a:p>
            <a:pPr>
              <a:defRPr/>
            </a:pPr>
            <a:r>
              <a:rPr lang="en-US"/>
              <a:t>FOR EXERCISE PURPOSES ONLY</a:t>
            </a:r>
          </a:p>
          <a:p>
            <a:pPr>
              <a:defRPr/>
            </a:pPr>
            <a:endParaRPr lang="en-US"/>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Title 1"/>
          <p:cNvSpPr>
            <a:spLocks noGrp="1"/>
          </p:cNvSpPr>
          <p:nvPr>
            <p:ph type="title"/>
          </p:nvPr>
        </p:nvSpPr>
        <p:spPr/>
        <p:txBody>
          <a:bodyPr/>
          <a:lstStyle/>
          <a:p>
            <a:r>
              <a:rPr lang="en-US" sz="4400">
                <a:latin typeface="Aptos Display"/>
                <a:cs typeface="Arial"/>
              </a:rPr>
              <a:t>Goal of Exercise (continued)</a:t>
            </a:r>
            <a:endParaRPr lang="en-US" sz="4400">
              <a:latin typeface="Aptos Display"/>
              <a:cs typeface="Arial" charset="0"/>
            </a:endParaRPr>
          </a:p>
        </p:txBody>
      </p:sp>
      <p:sp>
        <p:nvSpPr>
          <p:cNvPr id="33795" name="Content Placeholder 2"/>
          <p:cNvSpPr>
            <a:spLocks noGrp="1"/>
          </p:cNvSpPr>
          <p:nvPr>
            <p:ph idx="1"/>
          </p:nvPr>
        </p:nvSpPr>
        <p:spPr>
          <a:xfrm>
            <a:off x="1313328" y="1870532"/>
            <a:ext cx="10040472" cy="2739211"/>
          </a:xfrm>
        </p:spPr>
        <p:txBody>
          <a:bodyPr/>
          <a:lstStyle/>
          <a:p>
            <a:pPr>
              <a:defRPr/>
            </a:pPr>
            <a:r>
              <a:rPr lang="en-US" sz="2400" dirty="0">
                <a:latin typeface="Aptos"/>
                <a:cs typeface="Arial"/>
              </a:rPr>
              <a:t>Assess plans, policies, and procedures and think about how you would realistically apply them in the event of an incident.</a:t>
            </a:r>
          </a:p>
          <a:p>
            <a:pPr>
              <a:defRPr/>
            </a:pPr>
            <a:r>
              <a:rPr lang="en-US" sz="2400" dirty="0">
                <a:latin typeface="Aptos"/>
                <a:cs typeface="Arial"/>
              </a:rPr>
              <a:t>Facilitate discussion among various participating entities, such as local, state, and federal entities, and the private sector.</a:t>
            </a:r>
          </a:p>
          <a:p>
            <a:pPr marL="228600" lvl="1" indent="0">
              <a:buNone/>
              <a:defRPr/>
            </a:pPr>
            <a:endParaRPr lang="en-US" dirty="0">
              <a:solidFill>
                <a:srgbClr val="739600"/>
              </a:solidFill>
              <a:latin typeface="Arial" charset="0"/>
              <a:cs typeface="Arial" charset="0"/>
            </a:endParaRPr>
          </a:p>
          <a:p>
            <a:pPr>
              <a:defRPr/>
            </a:pPr>
            <a:endParaRPr lang="en-US" dirty="0">
              <a:latin typeface="Arial" charset="0"/>
              <a:cs typeface="Arial" charset="0"/>
            </a:endParaRPr>
          </a:p>
        </p:txBody>
      </p:sp>
      <p:sp>
        <p:nvSpPr>
          <p:cNvPr id="4" name="Footer Placeholder 3"/>
          <p:cNvSpPr>
            <a:spLocks noGrp="1"/>
          </p:cNvSpPr>
          <p:nvPr>
            <p:ph type="ftr" sz="quarter" idx="4294967295"/>
          </p:nvPr>
        </p:nvSpPr>
        <p:spPr>
          <a:xfrm>
            <a:off x="0" y="6356350"/>
            <a:ext cx="3860800" cy="365125"/>
          </a:xfrm>
        </p:spPr>
        <p:txBody>
          <a:bodyPr/>
          <a:lstStyle/>
          <a:p>
            <a:pPr>
              <a:defRPr/>
            </a:pPr>
            <a:r>
              <a:rPr lang="en-US"/>
              <a:t>FOR EXERCISE PURPOSES ONLY</a:t>
            </a:r>
          </a:p>
          <a:p>
            <a:pPr>
              <a:defRPr/>
            </a:pPr>
            <a:endParaRPr lang="en-US"/>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Title 1"/>
          <p:cNvSpPr>
            <a:spLocks noGrp="1"/>
          </p:cNvSpPr>
          <p:nvPr>
            <p:ph type="title"/>
          </p:nvPr>
        </p:nvSpPr>
        <p:spPr/>
        <p:txBody>
          <a:bodyPr/>
          <a:lstStyle/>
          <a:p>
            <a:r>
              <a:rPr lang="en-US" sz="4400">
                <a:latin typeface="Aptos Display"/>
                <a:cs typeface="Arial"/>
              </a:rPr>
              <a:t>Exercise Objectives</a:t>
            </a:r>
          </a:p>
        </p:txBody>
      </p:sp>
      <p:sp>
        <p:nvSpPr>
          <p:cNvPr id="3" name="Content Placeholder 2"/>
          <p:cNvSpPr>
            <a:spLocks noGrp="1"/>
          </p:cNvSpPr>
          <p:nvPr>
            <p:ph idx="1"/>
          </p:nvPr>
        </p:nvSpPr>
        <p:spPr/>
        <p:txBody>
          <a:bodyPr vert="horz" wrap="square" lIns="91440" tIns="45720" rIns="91440" bIns="45720" numCol="1" anchor="t" anchorCtr="0" compatLnSpc="1">
            <a:prstTxWarp prst="textNoShape">
              <a:avLst/>
            </a:prstTxWarp>
            <a:noAutofit/>
          </a:bodyPr>
          <a:lstStyle/>
          <a:p>
            <a:pPr marL="0" indent="0">
              <a:buNone/>
              <a:defRPr/>
            </a:pPr>
            <a:r>
              <a:rPr lang="en-US" sz="2400" dirty="0">
                <a:latin typeface="Arial"/>
                <a:cs typeface="Arial"/>
              </a:rPr>
              <a:t>After this exercise, you will be able to:</a:t>
            </a:r>
            <a:endParaRPr lang="en-US" dirty="0"/>
          </a:p>
          <a:p>
            <a:pPr lvl="1">
              <a:spcBef>
                <a:spcPts val="900"/>
              </a:spcBef>
              <a:spcAft>
                <a:spcPts val="0"/>
              </a:spcAft>
              <a:defRPr/>
            </a:pPr>
            <a:r>
              <a:rPr lang="en-US" sz="2400" dirty="0">
                <a:latin typeface="Aptos"/>
                <a:cs typeface="Arial"/>
              </a:rPr>
              <a:t>Articulate specific roles and responsibilities to other professionals in reacting to a discovered Food Fraud incident.</a:t>
            </a:r>
          </a:p>
          <a:p>
            <a:pPr lvl="1">
              <a:spcBef>
                <a:spcPts val="900"/>
              </a:spcBef>
              <a:spcAft>
                <a:spcPts val="0"/>
              </a:spcAft>
              <a:defRPr/>
            </a:pPr>
            <a:r>
              <a:rPr lang="en-US" sz="2400" dirty="0">
                <a:latin typeface="Aptos"/>
                <a:cs typeface="Arial"/>
              </a:rPr>
              <a:t>State the purpose of having multiple agencies assume distinct and sometimes overlapping duties to effectively address and remedy the situation.</a:t>
            </a:r>
          </a:p>
          <a:p>
            <a:pPr lvl="1">
              <a:spcBef>
                <a:spcPts val="900"/>
              </a:spcBef>
              <a:spcAft>
                <a:spcPts val="0"/>
              </a:spcAft>
              <a:defRPr/>
            </a:pPr>
            <a:r>
              <a:rPr lang="en-US" sz="2400" dirty="0">
                <a:latin typeface="Aptos"/>
                <a:cs typeface="Arial"/>
              </a:rPr>
              <a:t>Collaborate with a diverse group of responders that may not have worked together before, such as the media, law enforcement, risk managers, etc.</a:t>
            </a:r>
          </a:p>
          <a:p>
            <a:pPr>
              <a:defRPr/>
            </a:pPr>
            <a:endParaRPr lang="en-US" dirty="0"/>
          </a:p>
        </p:txBody>
      </p:sp>
      <p:sp>
        <p:nvSpPr>
          <p:cNvPr id="4" name="Footer Placeholder 3"/>
          <p:cNvSpPr>
            <a:spLocks noGrp="1"/>
          </p:cNvSpPr>
          <p:nvPr>
            <p:ph type="ftr" sz="quarter" idx="4294967295"/>
          </p:nvPr>
        </p:nvSpPr>
        <p:spPr>
          <a:xfrm>
            <a:off x="0" y="6356350"/>
            <a:ext cx="3860800" cy="365125"/>
          </a:xfrm>
        </p:spPr>
        <p:txBody>
          <a:bodyPr/>
          <a:lstStyle/>
          <a:p>
            <a:pPr>
              <a:defRPr/>
            </a:pPr>
            <a:r>
              <a:rPr lang="en-US"/>
              <a:t>FOR EXERCISE PURPOSES ONLY</a:t>
            </a:r>
          </a:p>
          <a:p>
            <a:pPr>
              <a:defRPr/>
            </a:pPr>
            <a:endParaRPr lang="en-US"/>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Title 1"/>
          <p:cNvSpPr>
            <a:spLocks noGrp="1"/>
          </p:cNvSpPr>
          <p:nvPr>
            <p:ph type="title"/>
          </p:nvPr>
        </p:nvSpPr>
        <p:spPr/>
        <p:txBody>
          <a:bodyPr/>
          <a:lstStyle/>
          <a:p>
            <a:r>
              <a:rPr lang="en-US" sz="4400">
                <a:latin typeface="Aptos Display"/>
                <a:cs typeface="Arial"/>
              </a:rPr>
              <a:t>Exercise Objectives (continued)</a:t>
            </a:r>
            <a:endParaRPr lang="en-US" sz="4000">
              <a:latin typeface="Aptos Display"/>
              <a:cs typeface="Arial" charset="0"/>
            </a:endParaRPr>
          </a:p>
        </p:txBody>
      </p:sp>
      <p:sp>
        <p:nvSpPr>
          <p:cNvPr id="41986" name="Content Placeholder 2"/>
          <p:cNvSpPr>
            <a:spLocks noGrp="1"/>
          </p:cNvSpPr>
          <p:nvPr>
            <p:ph idx="1"/>
          </p:nvPr>
        </p:nvSpPr>
        <p:spPr>
          <a:xfrm>
            <a:off x="1313328" y="1870532"/>
            <a:ext cx="10040472" cy="3724096"/>
          </a:xfrm>
        </p:spPr>
        <p:txBody>
          <a:bodyPr/>
          <a:lstStyle/>
          <a:p>
            <a:pPr lvl="1"/>
            <a:r>
              <a:rPr lang="en-US" sz="2400" dirty="0">
                <a:latin typeface="Aptos"/>
                <a:cs typeface="Arial"/>
              </a:rPr>
              <a:t>Identify other entities or agencies that are needed to properly address the situation but who have not been included on the team.</a:t>
            </a:r>
          </a:p>
          <a:p>
            <a:pPr lvl="1"/>
            <a:r>
              <a:rPr lang="en-US" sz="2400" dirty="0">
                <a:latin typeface="Aptos"/>
                <a:cs typeface="Arial"/>
              </a:rPr>
              <a:t>Propose comprehensive, collaborative, and effective ideas, strategies, and solutions to ensure the timely remediation of the discovered Food Fraud incident.</a:t>
            </a:r>
          </a:p>
          <a:p>
            <a:pPr lvl="1"/>
            <a:r>
              <a:rPr lang="en-US" sz="2400" dirty="0">
                <a:latin typeface="Aptos"/>
                <a:cs typeface="Arial"/>
              </a:rPr>
              <a:t>Identify the strengths and development needs of your own agencies or departments, and identify the actions you’ll take to champion the change required to improve or enhance your team’s ability to detect and respond to a Food Fraud incident.</a:t>
            </a:r>
          </a:p>
        </p:txBody>
      </p:sp>
      <p:sp>
        <p:nvSpPr>
          <p:cNvPr id="4" name="Footer Placeholder 3"/>
          <p:cNvSpPr>
            <a:spLocks noGrp="1"/>
          </p:cNvSpPr>
          <p:nvPr>
            <p:ph type="ftr" sz="quarter" idx="4294967295"/>
          </p:nvPr>
        </p:nvSpPr>
        <p:spPr>
          <a:xfrm>
            <a:off x="0" y="6356350"/>
            <a:ext cx="3860800" cy="365125"/>
          </a:xfrm>
        </p:spPr>
        <p:txBody>
          <a:bodyPr/>
          <a:lstStyle/>
          <a:p>
            <a:pPr>
              <a:defRPr/>
            </a:pPr>
            <a:r>
              <a:rPr lang="en-US"/>
              <a:t>FOR EXERCISE PURPOSES ONLY</a:t>
            </a:r>
          </a:p>
          <a:p>
            <a:pPr>
              <a:defRPr/>
            </a:pPr>
            <a:endParaRPr lang="en-US"/>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Rectangle 5"/>
          <p:cNvSpPr>
            <a:spLocks noGrp="1" noChangeArrowheads="1"/>
          </p:cNvSpPr>
          <p:nvPr>
            <p:ph type="title"/>
          </p:nvPr>
        </p:nvSpPr>
        <p:spPr/>
        <p:txBody>
          <a:bodyPr/>
          <a:lstStyle/>
          <a:p>
            <a:pPr eaLnBrk="1" hangingPunct="1"/>
            <a:r>
              <a:rPr lang="en-US" sz="4400">
                <a:latin typeface="Aptos Display"/>
                <a:cs typeface="Arial"/>
              </a:rPr>
              <a:t>Rules of Engagement</a:t>
            </a:r>
            <a:endParaRPr lang="en-US" sz="4400">
              <a:latin typeface="Aptos Display"/>
              <a:cs typeface="Arial" charset="0"/>
            </a:endParaRPr>
          </a:p>
        </p:txBody>
      </p:sp>
      <p:sp>
        <p:nvSpPr>
          <p:cNvPr id="37890" name="Rectangle 3"/>
          <p:cNvSpPr>
            <a:spLocks noGrp="1" noChangeArrowheads="1"/>
          </p:cNvSpPr>
          <p:nvPr>
            <p:ph idx="1"/>
          </p:nvPr>
        </p:nvSpPr>
        <p:spPr>
          <a:xfrm>
            <a:off x="1313328" y="1870532"/>
            <a:ext cx="10040472" cy="2646878"/>
          </a:xfrm>
        </p:spPr>
        <p:txBody>
          <a:bodyPr/>
          <a:lstStyle/>
          <a:p>
            <a:r>
              <a:rPr lang="en-US" sz="2400" dirty="0">
                <a:latin typeface="Aptos"/>
                <a:cs typeface="Arial"/>
              </a:rPr>
              <a:t>This is an open, low-stress, and non-public learning environment; it is not intended to set precedents.</a:t>
            </a:r>
          </a:p>
          <a:p>
            <a:r>
              <a:rPr lang="en-US" sz="2400" dirty="0">
                <a:latin typeface="Aptos"/>
                <a:cs typeface="Arial"/>
              </a:rPr>
              <a:t>Listen to and respect the varying viewpoints of all the other participants.</a:t>
            </a:r>
          </a:p>
          <a:p>
            <a:r>
              <a:rPr lang="en-US" sz="2400" dirty="0">
                <a:latin typeface="Aptos"/>
                <a:cs typeface="Arial"/>
              </a:rPr>
              <a:t>Scenario is plausible and the events occurred as presented.</a:t>
            </a:r>
          </a:p>
          <a:p>
            <a:pPr lvl="1">
              <a:buFont typeface="Arial" charset="0"/>
              <a:buChar char="•"/>
            </a:pPr>
            <a:r>
              <a:rPr lang="en-US" sz="2000" dirty="0">
                <a:latin typeface="Aptos"/>
                <a:cs typeface="Arial"/>
              </a:rPr>
              <a:t>Suspend your disbelief, and feel free to discuss differing policies and procedures during the breakout discussion.</a:t>
            </a:r>
          </a:p>
        </p:txBody>
      </p:sp>
      <p:sp>
        <p:nvSpPr>
          <p:cNvPr id="4" name="Footer Placeholder 3"/>
          <p:cNvSpPr>
            <a:spLocks noGrp="1"/>
          </p:cNvSpPr>
          <p:nvPr>
            <p:ph type="ftr" sz="quarter" idx="4294967295"/>
          </p:nvPr>
        </p:nvSpPr>
        <p:spPr>
          <a:xfrm>
            <a:off x="0" y="6356350"/>
            <a:ext cx="3860800" cy="365125"/>
          </a:xfrm>
        </p:spPr>
        <p:txBody>
          <a:bodyPr/>
          <a:lstStyle/>
          <a:p>
            <a:pPr>
              <a:defRPr/>
            </a:pPr>
            <a:r>
              <a:rPr lang="en-US"/>
              <a:t>FOR EXERCISE PURPOSES ONLY</a:t>
            </a:r>
          </a:p>
          <a:p>
            <a:pPr>
              <a:defRPr/>
            </a:pPr>
            <a:endParaRPr 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74888D2-E06C-1F37-837A-E538C148C943}"/>
            </a:ext>
          </a:extLst>
        </p:cNvPr>
        <p:cNvGrpSpPr/>
        <p:nvPr/>
      </p:nvGrpSpPr>
      <p:grpSpPr>
        <a:xfrm>
          <a:off x="0" y="0"/>
          <a:ext cx="0" cy="0"/>
          <a:chOff x="0" y="0"/>
          <a:chExt cx="0" cy="0"/>
        </a:xfrm>
      </p:grpSpPr>
      <p:sp>
        <p:nvSpPr>
          <p:cNvPr id="6" name="Title 5">
            <a:extLst>
              <a:ext uri="{FF2B5EF4-FFF2-40B4-BE49-F238E27FC236}">
                <a16:creationId xmlns:a16="http://schemas.microsoft.com/office/drawing/2014/main" id="{7E8F9826-AC03-08F7-F093-5AA3E0E3A99E}"/>
              </a:ext>
            </a:extLst>
          </p:cNvPr>
          <p:cNvSpPr>
            <a:spLocks noGrp="1"/>
          </p:cNvSpPr>
          <p:nvPr>
            <p:ph type="ctrTitle"/>
          </p:nvPr>
        </p:nvSpPr>
        <p:spPr>
          <a:xfrm>
            <a:off x="3810000" y="2689226"/>
            <a:ext cx="6172200" cy="1470025"/>
          </a:xfrm>
        </p:spPr>
        <p:txBody>
          <a:bodyPr/>
          <a:lstStyle/>
          <a:p>
            <a:pPr algn="l" eaLnBrk="1" hangingPunct="1">
              <a:spcAft>
                <a:spcPts val="800"/>
              </a:spcAft>
              <a:defRPr/>
            </a:pPr>
            <a:r>
              <a:rPr lang="en-US" sz="4800">
                <a:solidFill>
                  <a:prstClr val="black"/>
                </a:solidFill>
                <a:latin typeface="Aptos Display"/>
                <a:ea typeface="Times New Roman" pitchFamily="18" charset="0"/>
                <a:cs typeface="Arial"/>
              </a:rPr>
              <a:t>Something’s Fishy</a:t>
            </a:r>
            <a:br>
              <a:rPr lang="en-US" sz="4800">
                <a:latin typeface="Aptos Display"/>
                <a:ea typeface="+mn-ea"/>
                <a:cs typeface="Arial" pitchFamily="34" charset="0"/>
              </a:rPr>
            </a:br>
            <a:r>
              <a:rPr lang="en-US" sz="3200">
                <a:solidFill>
                  <a:srgbClr val="5A85D7"/>
                </a:solidFill>
                <a:latin typeface="Aptos Display"/>
                <a:ea typeface="Times New Roman" pitchFamily="18" charset="0"/>
                <a:cs typeface="Arial"/>
              </a:rPr>
              <a:t>Tabletop Exercise</a:t>
            </a:r>
            <a:endParaRPr lang="en-US" sz="3200">
              <a:latin typeface="Aptos Display"/>
              <a:cs typeface="Arial"/>
            </a:endParaRPr>
          </a:p>
        </p:txBody>
      </p:sp>
    </p:spTree>
    <p:extLst>
      <p:ext uri="{BB962C8B-B14F-4D97-AF65-F5344CB8AC3E}">
        <p14:creationId xmlns:p14="http://schemas.microsoft.com/office/powerpoint/2010/main" val="346719858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Title 1"/>
          <p:cNvSpPr>
            <a:spLocks noGrp="1"/>
          </p:cNvSpPr>
          <p:nvPr>
            <p:ph type="title"/>
          </p:nvPr>
        </p:nvSpPr>
        <p:spPr/>
        <p:txBody>
          <a:bodyPr/>
          <a:lstStyle/>
          <a:p>
            <a:r>
              <a:rPr lang="en-US" sz="4400">
                <a:latin typeface="Aptos Display"/>
                <a:cs typeface="Arial"/>
              </a:rPr>
              <a:t>Exercise Guidelines</a:t>
            </a:r>
          </a:p>
        </p:txBody>
      </p:sp>
      <p:sp>
        <p:nvSpPr>
          <p:cNvPr id="38914" name="Content Placeholder 2"/>
          <p:cNvSpPr>
            <a:spLocks noGrp="1"/>
          </p:cNvSpPr>
          <p:nvPr>
            <p:ph idx="1"/>
          </p:nvPr>
        </p:nvSpPr>
        <p:spPr>
          <a:xfrm>
            <a:off x="1313328" y="1870532"/>
            <a:ext cx="10040472" cy="2708434"/>
          </a:xfrm>
        </p:spPr>
        <p:txBody>
          <a:bodyPr/>
          <a:lstStyle/>
          <a:p>
            <a:pPr>
              <a:spcBef>
                <a:spcPts val="0"/>
              </a:spcBef>
              <a:spcAft>
                <a:spcPts val="2400"/>
              </a:spcAft>
            </a:pPr>
            <a:r>
              <a:rPr lang="en-US" sz="2400" dirty="0">
                <a:latin typeface="Aptos"/>
                <a:cs typeface="Arial"/>
              </a:rPr>
              <a:t>Commit to applying learnings from today’s activities to your job/function and sharing key learnings with colleagues.</a:t>
            </a:r>
          </a:p>
          <a:p>
            <a:pPr>
              <a:spcBef>
                <a:spcPts val="0"/>
              </a:spcBef>
              <a:spcAft>
                <a:spcPts val="2400"/>
              </a:spcAft>
            </a:pPr>
            <a:r>
              <a:rPr lang="en-US" sz="2400" dirty="0">
                <a:latin typeface="Aptos"/>
                <a:cs typeface="Arial" charset="0"/>
              </a:rPr>
              <a:t>Teamwork is vital.</a:t>
            </a:r>
          </a:p>
          <a:p>
            <a:pPr>
              <a:spcBef>
                <a:spcPts val="0"/>
              </a:spcBef>
              <a:spcAft>
                <a:spcPts val="1200"/>
              </a:spcAft>
            </a:pPr>
            <a:r>
              <a:rPr lang="en-US" sz="2400" dirty="0">
                <a:latin typeface="Aptos"/>
                <a:cs typeface="Arial"/>
              </a:rPr>
              <a:t>Have fun!</a:t>
            </a:r>
            <a:endParaRPr lang="en-US" dirty="0">
              <a:cs typeface="Arial"/>
            </a:endParaRPr>
          </a:p>
          <a:p>
            <a:endParaRPr lang="en-US" dirty="0">
              <a:latin typeface="Arial" charset="0"/>
              <a:cs typeface="Arial" charset="0"/>
            </a:endParaRPr>
          </a:p>
        </p:txBody>
      </p:sp>
      <p:sp>
        <p:nvSpPr>
          <p:cNvPr id="4" name="Footer Placeholder 3"/>
          <p:cNvSpPr>
            <a:spLocks noGrp="1"/>
          </p:cNvSpPr>
          <p:nvPr>
            <p:ph type="ftr" sz="quarter" idx="4294967295"/>
          </p:nvPr>
        </p:nvSpPr>
        <p:spPr>
          <a:xfrm>
            <a:off x="0" y="6356350"/>
            <a:ext cx="3860800" cy="365125"/>
          </a:xfrm>
        </p:spPr>
        <p:txBody>
          <a:bodyPr/>
          <a:lstStyle/>
          <a:p>
            <a:pPr>
              <a:defRPr/>
            </a:pPr>
            <a:r>
              <a:rPr lang="en-US"/>
              <a:t>FOR EXERCISE PURPOSES ONLY</a:t>
            </a:r>
          </a:p>
          <a:p>
            <a:pPr>
              <a:defRPr/>
            </a:pPr>
            <a:endParaRPr lang="en-US"/>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Title 1"/>
          <p:cNvSpPr>
            <a:spLocks noGrp="1"/>
          </p:cNvSpPr>
          <p:nvPr>
            <p:ph type="title"/>
          </p:nvPr>
        </p:nvSpPr>
        <p:spPr/>
        <p:txBody>
          <a:bodyPr/>
          <a:lstStyle/>
          <a:p>
            <a:r>
              <a:rPr lang="en-US" sz="4400">
                <a:latin typeface="Aptos Display"/>
                <a:cs typeface="Arial"/>
              </a:rPr>
              <a:t>Roles and Responsibilities</a:t>
            </a:r>
          </a:p>
        </p:txBody>
      </p:sp>
      <p:sp>
        <p:nvSpPr>
          <p:cNvPr id="44034" name="Content Placeholder 2"/>
          <p:cNvSpPr>
            <a:spLocks noGrp="1"/>
          </p:cNvSpPr>
          <p:nvPr>
            <p:ph idx="1"/>
          </p:nvPr>
        </p:nvSpPr>
        <p:spPr>
          <a:xfrm>
            <a:off x="1313328" y="1870532"/>
            <a:ext cx="10040472" cy="3139321"/>
          </a:xfrm>
        </p:spPr>
        <p:txBody>
          <a:bodyPr/>
          <a:lstStyle/>
          <a:p>
            <a:r>
              <a:rPr lang="en-US" sz="2400" b="1" dirty="0">
                <a:latin typeface="Aptos"/>
                <a:cs typeface="Arial"/>
              </a:rPr>
              <a:t>Lead Planner:</a:t>
            </a:r>
            <a:r>
              <a:rPr lang="en-US" sz="2400" dirty="0">
                <a:latin typeface="Aptos"/>
                <a:cs typeface="Arial"/>
              </a:rPr>
              <a:t> Has overall responsibility for the tabletop exercise, including convening the Planning Team and all pre- and post-exercise needs</a:t>
            </a:r>
            <a:endParaRPr lang="en-US" dirty="0">
              <a:latin typeface="Arial"/>
              <a:cs typeface="Arial"/>
            </a:endParaRPr>
          </a:p>
          <a:p>
            <a:r>
              <a:rPr lang="en-US" sz="2400" b="1" dirty="0">
                <a:latin typeface="Aptos"/>
                <a:cs typeface="Arial"/>
              </a:rPr>
              <a:t>Participant</a:t>
            </a:r>
            <a:r>
              <a:rPr lang="en-US" sz="2400" dirty="0">
                <a:latin typeface="Aptos"/>
                <a:cs typeface="Arial"/>
              </a:rPr>
              <a:t>: Responds to events based on knowledge and experience</a:t>
            </a:r>
            <a:endParaRPr lang="en-US" sz="2400" dirty="0">
              <a:latin typeface="Aptos"/>
            </a:endParaRPr>
          </a:p>
          <a:p>
            <a:r>
              <a:rPr lang="en-US" sz="2400" b="1" dirty="0">
                <a:latin typeface="Aptos"/>
                <a:cs typeface="Arial"/>
              </a:rPr>
              <a:t>Evaluator</a:t>
            </a:r>
            <a:r>
              <a:rPr lang="en-US" sz="2400" dirty="0">
                <a:latin typeface="Aptos"/>
                <a:cs typeface="Arial"/>
              </a:rPr>
              <a:t>: Records events and captures the essence of the dialogue best practices</a:t>
            </a:r>
          </a:p>
          <a:p>
            <a:r>
              <a:rPr lang="en-US" sz="2400" b="1" dirty="0">
                <a:latin typeface="Aptos"/>
                <a:cs typeface="Arial"/>
              </a:rPr>
              <a:t>Facilitator</a:t>
            </a:r>
            <a:r>
              <a:rPr lang="en-US" sz="2400" dirty="0">
                <a:latin typeface="Aptos"/>
                <a:cs typeface="Arial"/>
              </a:rPr>
              <a:t>: Leads the exercise and is moderator for discussions</a:t>
            </a:r>
          </a:p>
        </p:txBody>
      </p:sp>
      <p:sp>
        <p:nvSpPr>
          <p:cNvPr id="4" name="Footer Placeholder 3"/>
          <p:cNvSpPr>
            <a:spLocks noGrp="1"/>
          </p:cNvSpPr>
          <p:nvPr>
            <p:ph type="ftr" sz="quarter" idx="4294967295"/>
          </p:nvPr>
        </p:nvSpPr>
        <p:spPr>
          <a:xfrm>
            <a:off x="0" y="6356350"/>
            <a:ext cx="3860800" cy="365125"/>
          </a:xfrm>
        </p:spPr>
        <p:txBody>
          <a:bodyPr/>
          <a:lstStyle/>
          <a:p>
            <a:pPr>
              <a:defRPr/>
            </a:pPr>
            <a:r>
              <a:rPr lang="en-US"/>
              <a:t>FOR EXERCISE PURPOSES ONLY</a:t>
            </a:r>
          </a:p>
          <a:p>
            <a:pPr>
              <a:defRPr/>
            </a:pPr>
            <a:endParaRPr lang="en-US"/>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Title 1"/>
          <p:cNvSpPr>
            <a:spLocks noGrp="1"/>
          </p:cNvSpPr>
          <p:nvPr>
            <p:ph type="title"/>
          </p:nvPr>
        </p:nvSpPr>
        <p:spPr/>
        <p:txBody>
          <a:bodyPr/>
          <a:lstStyle/>
          <a:p>
            <a:r>
              <a:rPr lang="en-US" sz="4400">
                <a:latin typeface="Aptos Display"/>
                <a:cs typeface="Arial"/>
              </a:rPr>
              <a:t>Roles and Responsibilities</a:t>
            </a:r>
          </a:p>
        </p:txBody>
      </p:sp>
      <p:sp>
        <p:nvSpPr>
          <p:cNvPr id="45058" name="Content Placeholder 2"/>
          <p:cNvSpPr>
            <a:spLocks noGrp="1"/>
          </p:cNvSpPr>
          <p:nvPr>
            <p:ph idx="1"/>
          </p:nvPr>
        </p:nvSpPr>
        <p:spPr>
          <a:xfrm>
            <a:off x="1313328" y="1870532"/>
            <a:ext cx="10040472" cy="3354765"/>
          </a:xfrm>
        </p:spPr>
        <p:txBody>
          <a:bodyPr/>
          <a:lstStyle/>
          <a:p>
            <a:r>
              <a:rPr lang="en-US" sz="2400" b="1" dirty="0">
                <a:latin typeface="Aptos"/>
                <a:cs typeface="Arial"/>
              </a:rPr>
              <a:t>Table Discussion Leader</a:t>
            </a:r>
            <a:r>
              <a:rPr lang="en-US" sz="2400" dirty="0">
                <a:latin typeface="Aptos"/>
                <a:cs typeface="Arial"/>
              </a:rPr>
              <a:t>: Representative from each table (volunteered by the group) who will lead the group as they explore discussion questions and also through the breakout activities</a:t>
            </a:r>
          </a:p>
          <a:p>
            <a:r>
              <a:rPr lang="en-US" sz="2400" b="1" dirty="0">
                <a:latin typeface="Aptos"/>
                <a:cs typeface="Arial"/>
              </a:rPr>
              <a:t>Table Recorder </a:t>
            </a:r>
            <a:r>
              <a:rPr lang="en-US" sz="2400" dirty="0">
                <a:latin typeface="Aptos"/>
                <a:cs typeface="Arial"/>
              </a:rPr>
              <a:t>representative from each table (volunteered by the group) who will ensure that the group discussions are kept on time and records the key themes at the table </a:t>
            </a:r>
            <a:endParaRPr lang="en-US" sz="2400" b="1" dirty="0">
              <a:latin typeface="Aptos"/>
              <a:cs typeface="Arial"/>
            </a:endParaRPr>
          </a:p>
          <a:p>
            <a:r>
              <a:rPr lang="en-US" sz="2400" b="1" dirty="0">
                <a:latin typeface="Aptos"/>
                <a:cs typeface="Arial"/>
              </a:rPr>
              <a:t>Reporter</a:t>
            </a:r>
            <a:r>
              <a:rPr lang="en-US" sz="2400" dirty="0">
                <a:latin typeface="Aptos"/>
                <a:cs typeface="Arial"/>
              </a:rPr>
              <a:t>: representative from each table (volunteered by the group) who is responsible for reporting out during the large group dialogue</a:t>
            </a:r>
          </a:p>
        </p:txBody>
      </p:sp>
      <p:sp>
        <p:nvSpPr>
          <p:cNvPr id="4" name="Footer Placeholder 3"/>
          <p:cNvSpPr>
            <a:spLocks noGrp="1"/>
          </p:cNvSpPr>
          <p:nvPr>
            <p:ph type="ftr" sz="quarter" idx="4294967295"/>
          </p:nvPr>
        </p:nvSpPr>
        <p:spPr>
          <a:xfrm>
            <a:off x="0" y="6356350"/>
            <a:ext cx="3860800" cy="365125"/>
          </a:xfrm>
        </p:spPr>
        <p:txBody>
          <a:bodyPr/>
          <a:lstStyle/>
          <a:p>
            <a:pPr>
              <a:defRPr/>
            </a:pPr>
            <a:r>
              <a:rPr lang="en-US"/>
              <a:t>FOR EXERCISE PURPOSES ONLY</a:t>
            </a:r>
          </a:p>
          <a:p>
            <a:pPr>
              <a:defRPr/>
            </a:pPr>
            <a:endParaRPr lang="en-US"/>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2B81D1B-F56E-52D7-0F6D-A649CCA6BB8C}"/>
            </a:ext>
          </a:extLst>
        </p:cNvPr>
        <p:cNvGrpSpPr/>
        <p:nvPr/>
      </p:nvGrpSpPr>
      <p:grpSpPr>
        <a:xfrm>
          <a:off x="0" y="0"/>
          <a:ext cx="0" cy="0"/>
          <a:chOff x="0" y="0"/>
          <a:chExt cx="0" cy="0"/>
        </a:xfrm>
      </p:grpSpPr>
      <p:sp>
        <p:nvSpPr>
          <p:cNvPr id="45057" name="Title 1">
            <a:extLst>
              <a:ext uri="{FF2B5EF4-FFF2-40B4-BE49-F238E27FC236}">
                <a16:creationId xmlns:a16="http://schemas.microsoft.com/office/drawing/2014/main" id="{D66215E6-AB69-74A9-46DF-4D7DAAE43D87}"/>
              </a:ext>
            </a:extLst>
          </p:cNvPr>
          <p:cNvSpPr>
            <a:spLocks noGrp="1"/>
          </p:cNvSpPr>
          <p:nvPr>
            <p:ph type="title"/>
          </p:nvPr>
        </p:nvSpPr>
        <p:spPr>
          <a:xfrm>
            <a:off x="1313329" y="67642"/>
            <a:ext cx="10040471" cy="1920526"/>
          </a:xfrm>
        </p:spPr>
        <p:txBody>
          <a:bodyPr/>
          <a:lstStyle/>
          <a:p>
            <a:br>
              <a:rPr lang="en-US" sz="4400" dirty="0">
                <a:solidFill>
                  <a:srgbClr val="000000"/>
                </a:solidFill>
                <a:latin typeface="Aptos Display"/>
                <a:cs typeface="Arial"/>
              </a:rPr>
            </a:br>
            <a:r>
              <a:rPr lang="en-US" sz="4400" dirty="0">
                <a:latin typeface="Aptos Display"/>
                <a:cs typeface="Arial"/>
              </a:rPr>
              <a:t>Remaining Questions/Comments</a:t>
            </a:r>
            <a:r>
              <a:rPr lang="en-US" sz="4400" dirty="0">
                <a:solidFill>
                  <a:srgbClr val="000000"/>
                </a:solidFill>
                <a:latin typeface="Aptos Display"/>
                <a:cs typeface="Arial"/>
              </a:rPr>
              <a:t>  </a:t>
            </a:r>
          </a:p>
          <a:p>
            <a:endParaRPr lang="en-US" dirty="0">
              <a:latin typeface="Arial" charset="0"/>
              <a:cs typeface="Arial" charset="0"/>
            </a:endParaRPr>
          </a:p>
        </p:txBody>
      </p:sp>
      <p:sp>
        <p:nvSpPr>
          <p:cNvPr id="45058" name="Content Placeholder 2">
            <a:extLst>
              <a:ext uri="{FF2B5EF4-FFF2-40B4-BE49-F238E27FC236}">
                <a16:creationId xmlns:a16="http://schemas.microsoft.com/office/drawing/2014/main" id="{79CEB2CF-0AFA-0354-30F5-EF78DBCFA62F}"/>
              </a:ext>
            </a:extLst>
          </p:cNvPr>
          <p:cNvSpPr>
            <a:spLocks noGrp="1"/>
          </p:cNvSpPr>
          <p:nvPr>
            <p:ph idx="1"/>
          </p:nvPr>
        </p:nvSpPr>
        <p:spPr/>
        <p:txBody>
          <a:bodyPr/>
          <a:lstStyle/>
          <a:p>
            <a:pPr marL="335280" indent="-335280">
              <a:spcBef>
                <a:spcPts val="0"/>
              </a:spcBef>
              <a:spcAft>
                <a:spcPts val="2400"/>
              </a:spcAft>
            </a:pPr>
            <a:r>
              <a:rPr lang="en-US" sz="2400">
                <a:latin typeface="Aptos"/>
                <a:cs typeface="Arial"/>
              </a:rPr>
              <a:t>Any questions before we begin?</a:t>
            </a:r>
          </a:p>
          <a:p>
            <a:pPr marL="335280" indent="-335280">
              <a:spcBef>
                <a:spcPts val="0"/>
              </a:spcBef>
              <a:spcAft>
                <a:spcPts val="1200"/>
              </a:spcAft>
            </a:pPr>
            <a:r>
              <a:rPr lang="en-US" sz="2400">
                <a:latin typeface="Aptos"/>
                <a:cs typeface="Arial"/>
              </a:rPr>
              <a:t>Are the expectations clear? </a:t>
            </a:r>
            <a:endParaRPr lang="en-US" sz="2400"/>
          </a:p>
        </p:txBody>
      </p:sp>
      <p:sp>
        <p:nvSpPr>
          <p:cNvPr id="4" name="Footer Placeholder 3">
            <a:extLst>
              <a:ext uri="{FF2B5EF4-FFF2-40B4-BE49-F238E27FC236}">
                <a16:creationId xmlns:a16="http://schemas.microsoft.com/office/drawing/2014/main" id="{9B4BBCDB-8919-9B2A-6913-11D6EA271BF4}"/>
              </a:ext>
            </a:extLst>
          </p:cNvPr>
          <p:cNvSpPr>
            <a:spLocks noGrp="1"/>
          </p:cNvSpPr>
          <p:nvPr>
            <p:ph type="ftr" sz="quarter" idx="4294967295"/>
          </p:nvPr>
        </p:nvSpPr>
        <p:spPr>
          <a:xfrm>
            <a:off x="0" y="6356350"/>
            <a:ext cx="3860800" cy="365125"/>
          </a:xfrm>
        </p:spPr>
        <p:txBody>
          <a:bodyPr/>
          <a:lstStyle/>
          <a:p>
            <a:pPr>
              <a:defRPr/>
            </a:pPr>
            <a:r>
              <a:rPr lang="en-US"/>
              <a:t>FOR EXERCISE PURPOSES ONLY</a:t>
            </a:r>
          </a:p>
          <a:p>
            <a:pPr>
              <a:defRPr/>
            </a:pPr>
            <a:endParaRPr lang="en-US"/>
          </a:p>
        </p:txBody>
      </p:sp>
    </p:spTree>
    <p:extLst>
      <p:ext uri="{BB962C8B-B14F-4D97-AF65-F5344CB8AC3E}">
        <p14:creationId xmlns:p14="http://schemas.microsoft.com/office/powerpoint/2010/main" val="258526792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Rectangle 2"/>
          <p:cNvSpPr>
            <a:spLocks noGrp="1" noChangeArrowheads="1"/>
          </p:cNvSpPr>
          <p:nvPr>
            <p:ph type="title"/>
          </p:nvPr>
        </p:nvSpPr>
        <p:spPr/>
        <p:txBody>
          <a:bodyPr/>
          <a:lstStyle/>
          <a:p>
            <a:pPr eaLnBrk="1" hangingPunct="1"/>
            <a:r>
              <a:rPr lang="en-US" sz="4400">
                <a:latin typeface="Aptos Display"/>
                <a:cs typeface="Arial"/>
              </a:rPr>
              <a:t>Module 1: Pre-Incident</a:t>
            </a:r>
          </a:p>
        </p:txBody>
      </p:sp>
      <p:sp>
        <p:nvSpPr>
          <p:cNvPr id="47106" name="Rectangle 3"/>
          <p:cNvSpPr>
            <a:spLocks noGrp="1" noChangeArrowheads="1"/>
          </p:cNvSpPr>
          <p:nvPr>
            <p:ph idx="1"/>
          </p:nvPr>
        </p:nvSpPr>
        <p:spPr>
          <a:xfrm>
            <a:off x="1313328" y="1870532"/>
            <a:ext cx="10040472" cy="2923877"/>
          </a:xfrm>
        </p:spPr>
        <p:txBody>
          <a:bodyPr/>
          <a:lstStyle/>
          <a:p>
            <a:r>
              <a:rPr lang="en-US" sz="2400" dirty="0">
                <a:latin typeface="Aptos"/>
                <a:cs typeface="Arial"/>
              </a:rPr>
              <a:t>Presentation of Scenario – 10 minutes</a:t>
            </a:r>
          </a:p>
          <a:p>
            <a:endParaRPr lang="en-US" sz="2400" dirty="0">
              <a:latin typeface="Aptos"/>
              <a:cs typeface="Arial" charset="0"/>
            </a:endParaRPr>
          </a:p>
          <a:p>
            <a:r>
              <a:rPr lang="en-US" sz="2400" dirty="0">
                <a:latin typeface="Aptos"/>
                <a:cs typeface="Arial"/>
              </a:rPr>
              <a:t>Work Session (in breakout groups)</a:t>
            </a:r>
          </a:p>
          <a:p>
            <a:pPr lvl="1">
              <a:buFont typeface="Arial" charset="0"/>
              <a:buChar char="•"/>
            </a:pPr>
            <a:r>
              <a:rPr lang="en-US" sz="2400" dirty="0">
                <a:latin typeface="Aptos"/>
                <a:cs typeface="Arial"/>
              </a:rPr>
              <a:t>Answering Questions – 20 minutes  </a:t>
            </a:r>
            <a:br>
              <a:rPr lang="en-US" sz="2400" dirty="0">
                <a:latin typeface="Aptos"/>
                <a:cs typeface="Arial" charset="0"/>
              </a:rPr>
            </a:br>
            <a:endParaRPr lang="en-US" sz="2400" dirty="0">
              <a:latin typeface="Aptos"/>
              <a:cs typeface="Arial" charset="0"/>
            </a:endParaRPr>
          </a:p>
          <a:p>
            <a:r>
              <a:rPr lang="en-US" sz="2400" dirty="0">
                <a:latin typeface="Aptos"/>
                <a:cs typeface="Arial"/>
              </a:rPr>
              <a:t>Module Debrief (whole group, after break) – 45 minutes</a:t>
            </a:r>
          </a:p>
        </p:txBody>
      </p:sp>
      <p:sp>
        <p:nvSpPr>
          <p:cNvPr id="7" name="Footer Placeholder 3"/>
          <p:cNvSpPr>
            <a:spLocks noGrp="1"/>
          </p:cNvSpPr>
          <p:nvPr>
            <p:ph type="ftr" sz="quarter" idx="4294967295"/>
          </p:nvPr>
        </p:nvSpPr>
        <p:spPr>
          <a:xfrm>
            <a:off x="0" y="6356350"/>
            <a:ext cx="3860800" cy="365125"/>
          </a:xfrm>
        </p:spPr>
        <p:txBody>
          <a:bodyPr/>
          <a:lstStyle/>
          <a:p>
            <a:pPr>
              <a:defRPr/>
            </a:pPr>
            <a:r>
              <a:rPr lang="en-US"/>
              <a:t>FOR EXERCISE PURPOSES ONLY</a:t>
            </a:r>
          </a:p>
          <a:p>
            <a:pPr>
              <a:defRPr/>
            </a:pPr>
            <a:endParaRPr lang="en-US"/>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Title 1"/>
          <p:cNvSpPr>
            <a:spLocks noGrp="1"/>
          </p:cNvSpPr>
          <p:nvPr>
            <p:ph type="title"/>
          </p:nvPr>
        </p:nvSpPr>
        <p:spPr/>
        <p:txBody>
          <a:bodyPr/>
          <a:lstStyle/>
          <a:p>
            <a:r>
              <a:rPr lang="en-US" sz="4400">
                <a:latin typeface="Aptos Display"/>
                <a:cs typeface="Arial"/>
              </a:rPr>
              <a:t>Module 1: Pre-Incident</a:t>
            </a:r>
          </a:p>
        </p:txBody>
      </p:sp>
      <p:sp>
        <p:nvSpPr>
          <p:cNvPr id="23555" name="Content Placeholder 2"/>
          <p:cNvSpPr>
            <a:spLocks noGrp="1"/>
          </p:cNvSpPr>
          <p:nvPr>
            <p:ph idx="1"/>
          </p:nvPr>
        </p:nvSpPr>
        <p:spPr>
          <a:xfrm>
            <a:off x="1313328" y="1870532"/>
            <a:ext cx="10040472" cy="3582519"/>
          </a:xfrm>
        </p:spPr>
        <p:txBody>
          <a:bodyPr/>
          <a:lstStyle/>
          <a:p>
            <a:pPr eaLnBrk="1" hangingPunct="1">
              <a:lnSpc>
                <a:spcPct val="90000"/>
              </a:lnSpc>
            </a:pPr>
            <a:r>
              <a:rPr lang="en-US" sz="2400" dirty="0">
                <a:latin typeface="Aptos"/>
                <a:cs typeface="Arial"/>
              </a:rPr>
              <a:t>A consumer complaint about “bad smoked fish” triggers a routine inspection at Brad’s Convenience store. </a:t>
            </a:r>
            <a:r>
              <a:rPr lang="en-US" sz="2400" dirty="0">
                <a:solidFill>
                  <a:srgbClr val="FF0000"/>
                </a:solidFill>
                <a:latin typeface="Aptos"/>
                <a:cs typeface="Arial"/>
              </a:rPr>
              <a:t>This store is located in northern Michigan.</a:t>
            </a:r>
            <a:r>
              <a:rPr lang="en-US" sz="2400" dirty="0">
                <a:latin typeface="Aptos"/>
                <a:cs typeface="Arial"/>
              </a:rPr>
              <a:t> </a:t>
            </a:r>
          </a:p>
          <a:p>
            <a:pPr eaLnBrk="1" hangingPunct="1">
              <a:lnSpc>
                <a:spcPct val="90000"/>
              </a:lnSpc>
            </a:pPr>
            <a:r>
              <a:rPr lang="en-US" sz="2400" dirty="0">
                <a:latin typeface="Aptos"/>
                <a:cs typeface="Arial"/>
              </a:rPr>
              <a:t>The food inspector finds packages of smoked whitefish. The label says: “Doug’s Lake Superior Smoked Whitefish - </a:t>
            </a:r>
            <a:r>
              <a:rPr lang="en-US" sz="2400" dirty="0">
                <a:solidFill>
                  <a:srgbClr val="FF0000"/>
                </a:solidFill>
                <a:latin typeface="Aptos"/>
                <a:cs typeface="Arial"/>
              </a:rPr>
              <a:t>4500 Airpark Blvd, Duluth, MN</a:t>
            </a:r>
            <a:r>
              <a:rPr lang="en-US" sz="2400" dirty="0">
                <a:latin typeface="Aptos"/>
                <a:cs typeface="Arial"/>
              </a:rPr>
              <a:t>”</a:t>
            </a:r>
          </a:p>
          <a:p>
            <a:pPr eaLnBrk="1" hangingPunct="1">
              <a:lnSpc>
                <a:spcPct val="90000"/>
              </a:lnSpc>
            </a:pPr>
            <a:r>
              <a:rPr lang="en-US" sz="2400" dirty="0">
                <a:latin typeface="Aptos"/>
                <a:cs typeface="Arial"/>
              </a:rPr>
              <a:t>The packages appear intact, are being held at temperature, and are within the sell-by date.</a:t>
            </a:r>
          </a:p>
          <a:p>
            <a:pPr eaLnBrk="1" hangingPunct="1">
              <a:buFont typeface="Wingdings" pitchFamily="2" charset="2"/>
              <a:buNone/>
            </a:pPr>
            <a:endParaRPr lang="en-US" dirty="0">
              <a:latin typeface="Arial" charset="0"/>
              <a:cs typeface="Arial" charset="0"/>
            </a:endParaRPr>
          </a:p>
        </p:txBody>
      </p:sp>
      <p:sp>
        <p:nvSpPr>
          <p:cNvPr id="6" name="Footer Placeholder 3"/>
          <p:cNvSpPr>
            <a:spLocks noGrp="1"/>
          </p:cNvSpPr>
          <p:nvPr>
            <p:ph type="ftr" sz="quarter" idx="4294967295"/>
          </p:nvPr>
        </p:nvSpPr>
        <p:spPr>
          <a:xfrm>
            <a:off x="0" y="6356350"/>
            <a:ext cx="3860800" cy="365125"/>
          </a:xfrm>
        </p:spPr>
        <p:txBody>
          <a:bodyPr/>
          <a:lstStyle/>
          <a:p>
            <a:pPr>
              <a:defRPr/>
            </a:pPr>
            <a:r>
              <a:rPr lang="en-US"/>
              <a:t>FOR EXERCISE PURPOSES ONLY</a:t>
            </a:r>
          </a:p>
          <a:p>
            <a:pPr>
              <a:defRPr/>
            </a:pP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355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355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3555">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2">
            <a:extLst>
              <a:ext uri="{FF2B5EF4-FFF2-40B4-BE49-F238E27FC236}">
                <a16:creationId xmlns:a16="http://schemas.microsoft.com/office/drawing/2014/main" id="{B19ABC50-7F28-9EB1-4A93-9EBD8DCC759F}"/>
              </a:ext>
            </a:extLst>
          </p:cNvPr>
          <p:cNvSpPr>
            <a:spLocks noGrp="1" noChangeArrowheads="1"/>
          </p:cNvSpPr>
          <p:nvPr>
            <p:ph type="title"/>
          </p:nvPr>
        </p:nvSpPr>
        <p:spPr/>
        <p:txBody>
          <a:bodyPr/>
          <a:lstStyle/>
          <a:p>
            <a:pPr>
              <a:defRPr/>
            </a:pPr>
            <a:r>
              <a:rPr lang="en-US" dirty="0"/>
              <a:t>Module 1: Routine Stop, cont.</a:t>
            </a:r>
          </a:p>
        </p:txBody>
      </p:sp>
      <p:sp>
        <p:nvSpPr>
          <p:cNvPr id="145411" name="Rectangle 3">
            <a:extLst>
              <a:ext uri="{FF2B5EF4-FFF2-40B4-BE49-F238E27FC236}">
                <a16:creationId xmlns:a16="http://schemas.microsoft.com/office/drawing/2014/main" id="{37AA037A-CFCB-9E8F-AE53-1F3AE9C8767A}"/>
              </a:ext>
            </a:extLst>
          </p:cNvPr>
          <p:cNvSpPr>
            <a:spLocks noGrp="1" noChangeArrowheads="1"/>
          </p:cNvSpPr>
          <p:nvPr>
            <p:ph idx="1"/>
          </p:nvPr>
        </p:nvSpPr>
        <p:spPr>
          <a:xfrm>
            <a:off x="1313328" y="1870532"/>
            <a:ext cx="10040472" cy="3024482"/>
          </a:xfrm>
        </p:spPr>
        <p:txBody>
          <a:bodyPr/>
          <a:lstStyle/>
          <a:p>
            <a:pPr eaLnBrk="1" hangingPunct="1">
              <a:lnSpc>
                <a:spcPct val="90000"/>
              </a:lnSpc>
              <a:defRPr/>
            </a:pPr>
            <a:r>
              <a:rPr lang="en-US" sz="2400" dirty="0">
                <a:latin typeface="Aptos" panose="020B0004020202020204" pitchFamily="34" charset="0"/>
              </a:rPr>
              <a:t>Lake Superior Whitefish? </a:t>
            </a:r>
          </a:p>
          <a:p>
            <a:pPr lvl="1" eaLnBrk="1" hangingPunct="1">
              <a:lnSpc>
                <a:spcPct val="90000"/>
              </a:lnSpc>
              <a:defRPr/>
            </a:pPr>
            <a:r>
              <a:rPr lang="en-US" sz="2000" dirty="0">
                <a:latin typeface="Aptos" panose="020B0004020202020204" pitchFamily="34" charset="0"/>
              </a:rPr>
              <a:t>They looked like tilapia.</a:t>
            </a:r>
            <a:endParaRPr lang="en-US" sz="2000" dirty="0">
              <a:solidFill>
                <a:srgbClr val="FF0000"/>
              </a:solidFill>
              <a:latin typeface="Aptos" panose="020B0004020202020204" pitchFamily="34" charset="0"/>
            </a:endParaRPr>
          </a:p>
          <a:p>
            <a:pPr>
              <a:lnSpc>
                <a:spcPct val="90000"/>
              </a:lnSpc>
              <a:defRPr/>
            </a:pPr>
            <a:r>
              <a:rPr lang="en-US" sz="2400" dirty="0">
                <a:latin typeface="Aptos" panose="020B0004020202020204" pitchFamily="34" charset="0"/>
              </a:rPr>
              <a:t>Other concerns </a:t>
            </a:r>
          </a:p>
          <a:p>
            <a:pPr lvl="1">
              <a:lnSpc>
                <a:spcPct val="90000"/>
              </a:lnSpc>
              <a:defRPr/>
            </a:pPr>
            <a:r>
              <a:rPr lang="en-US" sz="2000" dirty="0">
                <a:latin typeface="Aptos" panose="020B0004020202020204" pitchFamily="34" charset="0"/>
              </a:rPr>
              <a:t>Discolored red meat that appeared to have been refrozen</a:t>
            </a:r>
          </a:p>
          <a:p>
            <a:pPr lvl="1">
              <a:lnSpc>
                <a:spcPct val="90000"/>
              </a:lnSpc>
              <a:defRPr/>
            </a:pPr>
            <a:r>
              <a:rPr lang="en-US" sz="2000" dirty="0">
                <a:latin typeface="Aptos" panose="020B0004020202020204" pitchFamily="34" charset="0"/>
              </a:rPr>
              <a:t>Packaged candy on the counter that did not have English language labeling</a:t>
            </a:r>
          </a:p>
          <a:p>
            <a:pPr>
              <a:lnSpc>
                <a:spcPct val="90000"/>
              </a:lnSpc>
              <a:defRPr/>
            </a:pPr>
            <a:r>
              <a:rPr lang="en-US" sz="2400" dirty="0">
                <a:latin typeface="Aptos" panose="020B0004020202020204" pitchFamily="34" charset="0"/>
              </a:rPr>
              <a:t>Items were purchased from John’s Distribution Warehouse a few miles away. </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nodeType="withEffect">
                                  <p:stCondLst>
                                    <p:cond delay="0"/>
                                  </p:stCondLst>
                                  <p:childTnLst>
                                    <p:set>
                                      <p:cBhvr>
                                        <p:cTn id="6" dur="1" fill="hold">
                                          <p:stCondLst>
                                            <p:cond delay="0"/>
                                          </p:stCondLst>
                                        </p:cTn>
                                        <p:tgtEl>
                                          <p:spTgt spid="145411">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45411">
                                            <p:txEl>
                                              <p:pRg st="1" end="1"/>
                                            </p:txEl>
                                          </p:spTgt>
                                        </p:tgtEl>
                                        <p:attrNameLst>
                                          <p:attrName>style.visibility</p:attrName>
                                        </p:attrNameLst>
                                      </p:cBhvr>
                                      <p:to>
                                        <p:strVal val="visible"/>
                                      </p:to>
                                    </p:set>
                                  </p:childTnLst>
                                </p:cTn>
                              </p:par>
                            </p:childTnLst>
                          </p:cTn>
                        </p:par>
                      </p:childTnLst>
                    </p:cTn>
                  </p:par>
                  <p:par>
                    <p:cTn id="9" fill="hold" nodeType="clickPar">
                      <p:stCondLst>
                        <p:cond delay="indefinite"/>
                      </p:stCondLst>
                      <p:childTnLst>
                        <p:par>
                          <p:cTn id="10" fill="hold" nodeType="withGroup">
                            <p:stCondLst>
                              <p:cond delay="0"/>
                            </p:stCondLst>
                            <p:childTnLst>
                              <p:par>
                                <p:cTn id="11" presetID="1" presetClass="entr" presetSubtype="0" fill="hold" nodeType="clickEffect">
                                  <p:stCondLst>
                                    <p:cond delay="0"/>
                                  </p:stCondLst>
                                  <p:childTnLst>
                                    <p:set>
                                      <p:cBhvr>
                                        <p:cTn id="12" dur="1" fill="hold">
                                          <p:stCondLst>
                                            <p:cond delay="0"/>
                                          </p:stCondLst>
                                        </p:cTn>
                                        <p:tgtEl>
                                          <p:spTgt spid="145411">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45411">
                                            <p:txEl>
                                              <p:pRg st="3" end="3"/>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145411">
                                            <p:txEl>
                                              <p:pRg st="4" end="4"/>
                                            </p:txEl>
                                          </p:spTgt>
                                        </p:tgtEl>
                                        <p:attrNameLst>
                                          <p:attrName>style.visibility</p:attrName>
                                        </p:attrNameLst>
                                      </p:cBhvr>
                                      <p:to>
                                        <p:strVal val="visible"/>
                                      </p:to>
                                    </p:set>
                                  </p:childTnLst>
                                </p:cTn>
                              </p:par>
                            </p:childTnLst>
                          </p:cTn>
                        </p:par>
                      </p:childTnLst>
                    </p:cTn>
                  </p:par>
                  <p:par>
                    <p:cTn id="21" fill="hold" nodeType="clickPar">
                      <p:stCondLst>
                        <p:cond delay="indefinite"/>
                      </p:stCondLst>
                      <p:childTnLst>
                        <p:par>
                          <p:cTn id="22" fill="hold" nodeType="withGroup">
                            <p:stCondLst>
                              <p:cond delay="0"/>
                            </p:stCondLst>
                            <p:childTnLst>
                              <p:par>
                                <p:cTn id="23" presetID="1" presetClass="entr" presetSubtype="0" fill="hold" nodeType="clickEffect">
                                  <p:stCondLst>
                                    <p:cond delay="0"/>
                                  </p:stCondLst>
                                  <p:childTnLst>
                                    <p:set>
                                      <p:cBhvr>
                                        <p:cTn id="24" dur="1" fill="hold">
                                          <p:stCondLst>
                                            <p:cond delay="0"/>
                                          </p:stCondLst>
                                        </p:cTn>
                                        <p:tgtEl>
                                          <p:spTgt spid="145411">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E825637-5821-8284-B7AF-081990B97F6E}"/>
            </a:ext>
          </a:extLst>
        </p:cNvPr>
        <p:cNvGrpSpPr/>
        <p:nvPr/>
      </p:nvGrpSpPr>
      <p:grpSpPr>
        <a:xfrm>
          <a:off x="0" y="0"/>
          <a:ext cx="0" cy="0"/>
          <a:chOff x="0" y="0"/>
          <a:chExt cx="0" cy="0"/>
        </a:xfrm>
      </p:grpSpPr>
      <p:sp>
        <p:nvSpPr>
          <p:cNvPr id="86018" name="Rectangle 2">
            <a:extLst>
              <a:ext uri="{FF2B5EF4-FFF2-40B4-BE49-F238E27FC236}">
                <a16:creationId xmlns:a16="http://schemas.microsoft.com/office/drawing/2014/main" id="{D31C4283-5534-FAB4-C982-1799C99D84B4}"/>
              </a:ext>
            </a:extLst>
          </p:cNvPr>
          <p:cNvSpPr>
            <a:spLocks noGrp="1" noChangeArrowheads="1"/>
          </p:cNvSpPr>
          <p:nvPr>
            <p:ph type="title"/>
          </p:nvPr>
        </p:nvSpPr>
        <p:spPr/>
        <p:txBody>
          <a:bodyPr/>
          <a:lstStyle/>
          <a:p>
            <a:pPr>
              <a:defRPr/>
            </a:pPr>
            <a:r>
              <a:rPr lang="en-US" dirty="0"/>
              <a:t>Module 1: Routine Stop, cont.</a:t>
            </a:r>
          </a:p>
        </p:txBody>
      </p:sp>
      <p:sp>
        <p:nvSpPr>
          <p:cNvPr id="145411" name="Rectangle 3">
            <a:extLst>
              <a:ext uri="{FF2B5EF4-FFF2-40B4-BE49-F238E27FC236}">
                <a16:creationId xmlns:a16="http://schemas.microsoft.com/office/drawing/2014/main" id="{F2E6FA41-49D2-B97B-72B4-621A1625FED6}"/>
              </a:ext>
            </a:extLst>
          </p:cNvPr>
          <p:cNvSpPr>
            <a:spLocks noGrp="1" noChangeArrowheads="1"/>
          </p:cNvSpPr>
          <p:nvPr>
            <p:ph idx="1"/>
          </p:nvPr>
        </p:nvSpPr>
        <p:spPr>
          <a:xfrm>
            <a:off x="1313328" y="1870532"/>
            <a:ext cx="10040472" cy="3353803"/>
          </a:xfrm>
        </p:spPr>
        <p:txBody>
          <a:bodyPr/>
          <a:lstStyle/>
          <a:p>
            <a:pPr eaLnBrk="1" hangingPunct="1">
              <a:lnSpc>
                <a:spcPct val="80000"/>
              </a:lnSpc>
              <a:spcBef>
                <a:spcPts val="1200"/>
              </a:spcBef>
              <a:spcAft>
                <a:spcPts val="1200"/>
              </a:spcAft>
              <a:defRPr/>
            </a:pPr>
            <a:r>
              <a:rPr lang="en-US" sz="2400" dirty="0"/>
              <a:t>John’s warehouse location was not licensed.</a:t>
            </a:r>
          </a:p>
          <a:p>
            <a:pPr eaLnBrk="1" hangingPunct="1">
              <a:lnSpc>
                <a:spcPct val="80000"/>
              </a:lnSpc>
              <a:spcBef>
                <a:spcPts val="1200"/>
              </a:spcBef>
              <a:spcAft>
                <a:spcPts val="1200"/>
              </a:spcAft>
              <a:defRPr/>
            </a:pPr>
            <a:r>
              <a:rPr lang="en-US" sz="2400" dirty="0"/>
              <a:t>The inspector issues a seizure order for the fish, meat, and candy not labeled in English and then collects a sample of each.</a:t>
            </a:r>
          </a:p>
          <a:p>
            <a:pPr eaLnBrk="1" hangingPunct="1">
              <a:lnSpc>
                <a:spcPct val="80000"/>
              </a:lnSpc>
              <a:spcBef>
                <a:spcPts val="1200"/>
              </a:spcBef>
              <a:spcAft>
                <a:spcPts val="1200"/>
              </a:spcAft>
              <a:defRPr/>
            </a:pPr>
            <a:r>
              <a:rPr lang="en-US" sz="2400" dirty="0"/>
              <a:t>The inspector calls her supervisor.</a:t>
            </a:r>
          </a:p>
          <a:p>
            <a:pPr lvl="1" eaLnBrk="1" hangingPunct="1">
              <a:lnSpc>
                <a:spcPct val="80000"/>
              </a:lnSpc>
              <a:spcBef>
                <a:spcPts val="1200"/>
              </a:spcBef>
              <a:spcAft>
                <a:spcPts val="1200"/>
              </a:spcAft>
              <a:defRPr/>
            </a:pPr>
            <a:r>
              <a:rPr lang="en-US" sz="2000" dirty="0"/>
              <a:t>Who happened to be at a food safety conference …</a:t>
            </a:r>
          </a:p>
          <a:p>
            <a:pPr eaLnBrk="1" hangingPunct="1">
              <a:lnSpc>
                <a:spcPct val="80000"/>
              </a:lnSpc>
              <a:spcBef>
                <a:spcPts val="1200"/>
              </a:spcBef>
              <a:spcAft>
                <a:spcPts val="1200"/>
              </a:spcAft>
              <a:defRPr/>
            </a:pPr>
            <a:r>
              <a:rPr lang="en-US" sz="2400" dirty="0"/>
              <a:t>The supervisor knows his counterpart, who is at the same conference, and provides the background on the smoked fish label.</a:t>
            </a:r>
          </a:p>
        </p:txBody>
      </p:sp>
    </p:spTree>
    <p:extLst>
      <p:ext uri="{BB962C8B-B14F-4D97-AF65-F5344CB8AC3E}">
        <p14:creationId xmlns:p14="http://schemas.microsoft.com/office/powerpoint/2010/main" val="2320023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nodeType="withEffect">
                                  <p:stCondLst>
                                    <p:cond delay="0"/>
                                  </p:stCondLst>
                                  <p:childTnLst>
                                    <p:set>
                                      <p:cBhvr>
                                        <p:cTn id="6" dur="1" fill="hold">
                                          <p:stCondLst>
                                            <p:cond delay="0"/>
                                          </p:stCondLst>
                                        </p:cTn>
                                        <p:tgtEl>
                                          <p:spTgt spid="145411">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45411">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45411">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45411">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45411">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Title 1"/>
          <p:cNvSpPr>
            <a:spLocks noGrp="1"/>
          </p:cNvSpPr>
          <p:nvPr>
            <p:ph type="title"/>
          </p:nvPr>
        </p:nvSpPr>
        <p:spPr/>
        <p:txBody>
          <a:bodyPr/>
          <a:lstStyle/>
          <a:p>
            <a:r>
              <a:rPr lang="en-US" sz="4400">
                <a:latin typeface="Aptos"/>
                <a:cs typeface="Arial"/>
              </a:rPr>
              <a:t>Table Activity Session</a:t>
            </a:r>
          </a:p>
        </p:txBody>
      </p:sp>
      <p:sp>
        <p:nvSpPr>
          <p:cNvPr id="23555" name="Content Placeholder 2"/>
          <p:cNvSpPr>
            <a:spLocks noGrp="1"/>
          </p:cNvSpPr>
          <p:nvPr>
            <p:ph idx="1"/>
          </p:nvPr>
        </p:nvSpPr>
        <p:spPr>
          <a:xfrm>
            <a:off x="1313328" y="1870532"/>
            <a:ext cx="10040472" cy="1877437"/>
          </a:xfrm>
        </p:spPr>
        <p:txBody>
          <a:bodyPr/>
          <a:lstStyle/>
          <a:p>
            <a:pPr marL="685800" lvl="1" indent="-457200" eaLnBrk="1" hangingPunct="1">
              <a:buFont typeface="Calibri" pitchFamily="34" charset="0"/>
              <a:buAutoNum type="arabicPeriod"/>
            </a:pPr>
            <a:r>
              <a:rPr lang="en-US" sz="2400" dirty="0">
                <a:solidFill>
                  <a:prstClr val="black"/>
                </a:solidFill>
                <a:latin typeface="Aptos"/>
                <a:cs typeface="Arial"/>
              </a:rPr>
              <a:t>Consider the developments while answering assigned questions.</a:t>
            </a:r>
          </a:p>
          <a:p>
            <a:pPr marL="685800" lvl="1" indent="-457200" eaLnBrk="1" hangingPunct="1">
              <a:buFont typeface="Calibri" pitchFamily="34" charset="0"/>
              <a:buAutoNum type="arabicPeriod"/>
            </a:pPr>
            <a:r>
              <a:rPr lang="en-US" sz="2400" dirty="0">
                <a:solidFill>
                  <a:prstClr val="black"/>
                </a:solidFill>
                <a:latin typeface="Aptos"/>
                <a:cs typeface="Arial"/>
              </a:rPr>
              <a:t>Identify any additional requirements, critical issues, decisions, and questions you think should be addressed at this time.</a:t>
            </a:r>
          </a:p>
          <a:p>
            <a:pPr marL="685800" lvl="1" indent="-457200" eaLnBrk="1" hangingPunct="1">
              <a:buFont typeface="Calibri" pitchFamily="34" charset="0"/>
              <a:buAutoNum type="arabicPeriod"/>
            </a:pPr>
            <a:r>
              <a:rPr lang="en-US" sz="2400" dirty="0">
                <a:solidFill>
                  <a:prstClr val="black"/>
                </a:solidFill>
                <a:latin typeface="Aptos"/>
                <a:cs typeface="Arial"/>
              </a:rPr>
              <a:t>Record any unanswered assigned questions or participant questions.</a:t>
            </a:r>
          </a:p>
        </p:txBody>
      </p:sp>
      <p:sp>
        <p:nvSpPr>
          <p:cNvPr id="6" name="Footer Placeholder 3"/>
          <p:cNvSpPr>
            <a:spLocks noGrp="1"/>
          </p:cNvSpPr>
          <p:nvPr>
            <p:ph type="ftr" sz="quarter" idx="4294967295"/>
          </p:nvPr>
        </p:nvSpPr>
        <p:spPr>
          <a:xfrm>
            <a:off x="0" y="6356350"/>
            <a:ext cx="3860800" cy="365125"/>
          </a:xfrm>
        </p:spPr>
        <p:txBody>
          <a:bodyPr/>
          <a:lstStyle/>
          <a:p>
            <a:pPr>
              <a:defRPr/>
            </a:pPr>
            <a:r>
              <a:rPr lang="en-US"/>
              <a:t>FOR EXERCISE PURPOSES ONLY</a:t>
            </a:r>
          </a:p>
          <a:p>
            <a:pPr>
              <a:defRPr/>
            </a:pPr>
            <a:endParaRPr lang="en-US"/>
          </a:p>
        </p:txBody>
      </p:sp>
    </p:spTree>
    <p:extLst>
      <p:ext uri="{BB962C8B-B14F-4D97-AF65-F5344CB8AC3E}">
        <p14:creationId xmlns:p14="http://schemas.microsoft.com/office/powerpoint/2010/main" val="35158795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355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355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3555">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Rectangle 2"/>
          <p:cNvSpPr>
            <a:spLocks noGrp="1" noChangeArrowheads="1"/>
          </p:cNvSpPr>
          <p:nvPr>
            <p:ph type="title"/>
          </p:nvPr>
        </p:nvSpPr>
        <p:spPr/>
        <p:txBody>
          <a:bodyPr/>
          <a:lstStyle/>
          <a:p>
            <a:pPr eaLnBrk="1" hangingPunct="1"/>
            <a:r>
              <a:rPr lang="en-US" sz="4400" dirty="0">
                <a:latin typeface="Aptos Display"/>
                <a:cs typeface="Arial"/>
              </a:rPr>
              <a:t>Break Out Session</a:t>
            </a:r>
          </a:p>
        </p:txBody>
      </p:sp>
      <p:sp>
        <p:nvSpPr>
          <p:cNvPr id="58370" name="Rectangle 3"/>
          <p:cNvSpPr>
            <a:spLocks noGrp="1" noChangeArrowheads="1"/>
          </p:cNvSpPr>
          <p:nvPr>
            <p:ph idx="1"/>
          </p:nvPr>
        </p:nvSpPr>
        <p:spPr>
          <a:xfrm>
            <a:off x="1313328" y="1870532"/>
            <a:ext cx="10040472" cy="1661993"/>
          </a:xfrm>
        </p:spPr>
        <p:txBody>
          <a:bodyPr/>
          <a:lstStyle/>
          <a:p>
            <a:pPr algn="ctr">
              <a:buNone/>
            </a:pPr>
            <a:r>
              <a:rPr lang="en-US" sz="3200" dirty="0">
                <a:solidFill>
                  <a:srgbClr val="739600"/>
                </a:solidFill>
                <a:latin typeface="Aptos"/>
                <a:cs typeface="Arial"/>
              </a:rPr>
              <a:t>Use the remaining time before break to discuss questions.</a:t>
            </a:r>
          </a:p>
          <a:p>
            <a:pPr eaLnBrk="1" hangingPunct="1">
              <a:buFontTx/>
              <a:buNone/>
            </a:pPr>
            <a:endParaRPr lang="en-US" sz="2800" dirty="0">
              <a:latin typeface="Arial" charset="0"/>
              <a:cs typeface="Arial" charset="0"/>
            </a:endParaRPr>
          </a:p>
        </p:txBody>
      </p:sp>
    </p:spTree>
  </p:cSld>
  <p:clrMapOvr>
    <a:masterClrMapping/>
  </p:clrMapOvr>
  <p:extLst>
    <p:ext uri="{6950BFC3-D8DA-4A85-94F7-54DA5524770B}">
      <p188:commentRel xmlns:p188="http://schemas.microsoft.com/office/powerpoint/2018/8/main" r:id="rId3"/>
    </p:ext>
  </p:extLs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Title 1"/>
          <p:cNvSpPr>
            <a:spLocks noGrp="1"/>
          </p:cNvSpPr>
          <p:nvPr>
            <p:ph type="title"/>
          </p:nvPr>
        </p:nvSpPr>
        <p:spPr/>
        <p:txBody>
          <a:bodyPr/>
          <a:lstStyle/>
          <a:p>
            <a:r>
              <a:rPr lang="en-US" sz="4400">
                <a:latin typeface="Aptos Display"/>
                <a:cs typeface="Arial"/>
              </a:rPr>
              <a:t>Agenda</a:t>
            </a:r>
          </a:p>
        </p:txBody>
      </p:sp>
      <p:sp>
        <p:nvSpPr>
          <p:cNvPr id="31746" name="Content Placeholder 2"/>
          <p:cNvSpPr>
            <a:spLocks noGrp="1"/>
          </p:cNvSpPr>
          <p:nvPr>
            <p:ph idx="1"/>
          </p:nvPr>
        </p:nvSpPr>
        <p:spPr>
          <a:xfrm>
            <a:off x="1313329" y="1490142"/>
            <a:ext cx="10040472" cy="2254463"/>
          </a:xfrm>
        </p:spPr>
        <p:txBody>
          <a:bodyPr/>
          <a:lstStyle/>
          <a:p>
            <a:pPr>
              <a:lnSpc>
                <a:spcPct val="90000"/>
              </a:lnSpc>
              <a:spcBef>
                <a:spcPts val="1000"/>
              </a:spcBef>
              <a:spcAft>
                <a:spcPts val="0"/>
              </a:spcAft>
              <a:buFont typeface="Wingdings"/>
              <a:buChar char="§"/>
            </a:pPr>
            <a:r>
              <a:rPr lang="en-US" sz="2800" dirty="0">
                <a:solidFill>
                  <a:srgbClr val="000000"/>
                </a:solidFill>
                <a:latin typeface="Aptos"/>
                <a:cs typeface="Arial"/>
              </a:rPr>
              <a:t>9:00-9:30   Welcome &amp; Intro, Exercise Objectives</a:t>
            </a:r>
            <a:endParaRPr lang="en-US" dirty="0"/>
          </a:p>
          <a:p>
            <a:pPr>
              <a:lnSpc>
                <a:spcPct val="90000"/>
              </a:lnSpc>
              <a:spcBef>
                <a:spcPts val="1000"/>
              </a:spcBef>
              <a:spcAft>
                <a:spcPts val="0"/>
              </a:spcAft>
              <a:buFont typeface="Wingdings"/>
              <a:buChar char="§"/>
            </a:pPr>
            <a:r>
              <a:rPr lang="en-US" sz="2800" dirty="0">
                <a:solidFill>
                  <a:srgbClr val="000000"/>
                </a:solidFill>
                <a:latin typeface="Aptos"/>
                <a:cs typeface="Arial"/>
              </a:rPr>
              <a:t>9:30-10:00     Module 1</a:t>
            </a:r>
          </a:p>
          <a:p>
            <a:pPr>
              <a:lnSpc>
                <a:spcPct val="90000"/>
              </a:lnSpc>
              <a:spcBef>
                <a:spcPts val="1000"/>
              </a:spcBef>
              <a:spcAft>
                <a:spcPts val="0"/>
              </a:spcAft>
              <a:buFont typeface="Wingdings"/>
              <a:buChar char="§"/>
            </a:pPr>
            <a:r>
              <a:rPr lang="en-US" sz="2800" dirty="0">
                <a:solidFill>
                  <a:srgbClr val="000000"/>
                </a:solidFill>
                <a:latin typeface="Aptos"/>
                <a:cs typeface="Arial"/>
              </a:rPr>
              <a:t>10:00-10:15       Break</a:t>
            </a:r>
          </a:p>
          <a:p>
            <a:pPr>
              <a:lnSpc>
                <a:spcPct val="90000"/>
              </a:lnSpc>
              <a:spcBef>
                <a:spcPts val="1000"/>
              </a:spcBef>
              <a:spcAft>
                <a:spcPts val="0"/>
              </a:spcAft>
              <a:buFont typeface="Wingdings"/>
              <a:buChar char="§"/>
            </a:pPr>
            <a:r>
              <a:rPr lang="en-US" sz="2800" dirty="0">
                <a:solidFill>
                  <a:srgbClr val="000000"/>
                </a:solidFill>
                <a:latin typeface="Aptos"/>
                <a:cs typeface="Arial"/>
              </a:rPr>
              <a:t>10:15-11:00       Module 1 (cont.)</a:t>
            </a:r>
          </a:p>
          <a:p>
            <a:pPr>
              <a:lnSpc>
                <a:spcPct val="90000"/>
              </a:lnSpc>
              <a:spcBef>
                <a:spcPts val="1000"/>
              </a:spcBef>
              <a:spcAft>
                <a:spcPts val="0"/>
              </a:spcAft>
              <a:buFont typeface="Wingdings"/>
              <a:buChar char="§"/>
            </a:pPr>
            <a:r>
              <a:rPr lang="en-US" sz="2800" dirty="0">
                <a:solidFill>
                  <a:srgbClr val="000000"/>
                </a:solidFill>
                <a:latin typeface="Aptos"/>
                <a:cs typeface="Arial"/>
              </a:rPr>
              <a:t>11:00-12:00       Module 2</a:t>
            </a:r>
          </a:p>
          <a:p>
            <a:pPr>
              <a:lnSpc>
                <a:spcPct val="90000"/>
              </a:lnSpc>
              <a:spcBef>
                <a:spcPts val="1000"/>
              </a:spcBef>
              <a:spcAft>
                <a:spcPts val="0"/>
              </a:spcAft>
              <a:buFont typeface="Wingdings"/>
              <a:buChar char="§"/>
            </a:pPr>
            <a:r>
              <a:rPr lang="en-US" sz="2800" dirty="0">
                <a:solidFill>
                  <a:srgbClr val="000000"/>
                </a:solidFill>
                <a:latin typeface="Aptos"/>
                <a:cs typeface="Arial"/>
              </a:rPr>
              <a:t>12:00-1:00          Lunch Break</a:t>
            </a:r>
          </a:p>
          <a:p>
            <a:pPr>
              <a:lnSpc>
                <a:spcPct val="90000"/>
              </a:lnSpc>
              <a:spcBef>
                <a:spcPts val="1000"/>
              </a:spcBef>
              <a:spcAft>
                <a:spcPts val="0"/>
              </a:spcAft>
              <a:buFont typeface="Wingdings"/>
              <a:buChar char="§"/>
            </a:pPr>
            <a:r>
              <a:rPr lang="en-US" sz="2800" dirty="0">
                <a:solidFill>
                  <a:srgbClr val="000000"/>
                </a:solidFill>
                <a:latin typeface="Aptos"/>
                <a:cs typeface="Arial"/>
              </a:rPr>
              <a:t>1:00-2:00             Module 3</a:t>
            </a:r>
          </a:p>
          <a:p>
            <a:pPr>
              <a:lnSpc>
                <a:spcPct val="90000"/>
              </a:lnSpc>
              <a:spcBef>
                <a:spcPts val="1000"/>
              </a:spcBef>
              <a:spcAft>
                <a:spcPts val="0"/>
              </a:spcAft>
              <a:buFont typeface="Wingdings"/>
              <a:buChar char="§"/>
            </a:pPr>
            <a:r>
              <a:rPr lang="en-US" sz="2800" dirty="0">
                <a:solidFill>
                  <a:srgbClr val="000000"/>
                </a:solidFill>
                <a:latin typeface="Aptos"/>
                <a:cs typeface="Arial"/>
              </a:rPr>
              <a:t>2:00-2:15              Break</a:t>
            </a:r>
            <a:endParaRPr lang="en-US" dirty="0">
              <a:solidFill>
                <a:srgbClr val="000000"/>
              </a:solidFill>
            </a:endParaRPr>
          </a:p>
          <a:p>
            <a:pPr>
              <a:lnSpc>
                <a:spcPct val="90000"/>
              </a:lnSpc>
              <a:spcBef>
                <a:spcPts val="1000"/>
              </a:spcBef>
              <a:spcAft>
                <a:spcPts val="0"/>
              </a:spcAft>
              <a:buFont typeface="Wingdings"/>
              <a:buChar char="§"/>
            </a:pPr>
            <a:r>
              <a:rPr lang="en-US" sz="2800" dirty="0">
                <a:solidFill>
                  <a:srgbClr val="000000"/>
                </a:solidFill>
                <a:latin typeface="Aptos"/>
                <a:cs typeface="Arial"/>
              </a:rPr>
              <a:t>2:15- 3:15             Module 4</a:t>
            </a:r>
            <a:endParaRPr lang="en-US" dirty="0">
              <a:solidFill>
                <a:srgbClr val="000000"/>
              </a:solidFill>
            </a:endParaRPr>
          </a:p>
          <a:p>
            <a:pPr>
              <a:lnSpc>
                <a:spcPct val="90000"/>
              </a:lnSpc>
              <a:spcBef>
                <a:spcPts val="1000"/>
              </a:spcBef>
              <a:spcAft>
                <a:spcPts val="0"/>
              </a:spcAft>
              <a:buFont typeface="Wingdings"/>
              <a:buChar char="§"/>
            </a:pPr>
            <a:r>
              <a:rPr lang="en-US" sz="2800" dirty="0">
                <a:solidFill>
                  <a:srgbClr val="000000"/>
                </a:solidFill>
                <a:latin typeface="Aptos"/>
                <a:cs typeface="Arial"/>
              </a:rPr>
              <a:t>3:15-4:00              After Action Report, Evaluations, Certificate, Close</a:t>
            </a:r>
            <a:endParaRPr lang="en-US" dirty="0"/>
          </a:p>
          <a:p>
            <a:pPr>
              <a:buFont typeface="Wingdings" pitchFamily="2" charset="2"/>
              <a:buNone/>
            </a:pPr>
            <a:endParaRPr lang="en-US" dirty="0">
              <a:solidFill>
                <a:srgbClr val="739600"/>
              </a:solidFill>
              <a:latin typeface="Arial" charset="0"/>
              <a:cs typeface="Arial" charset="0"/>
            </a:endParaRPr>
          </a:p>
          <a:p>
            <a:pPr>
              <a:buNone/>
            </a:pPr>
            <a:endParaRPr lang="en-US" dirty="0">
              <a:latin typeface="Arial" charset="0"/>
              <a:cs typeface="Arial" charset="0"/>
            </a:endParaRPr>
          </a:p>
        </p:txBody>
      </p:sp>
      <p:sp>
        <p:nvSpPr>
          <p:cNvPr id="4" name="Footer Placeholder 3"/>
          <p:cNvSpPr>
            <a:spLocks noGrp="1"/>
          </p:cNvSpPr>
          <p:nvPr>
            <p:ph type="ftr" sz="quarter" idx="4294967295"/>
          </p:nvPr>
        </p:nvSpPr>
        <p:spPr>
          <a:xfrm>
            <a:off x="0" y="6356350"/>
            <a:ext cx="3860800" cy="365125"/>
          </a:xfrm>
        </p:spPr>
        <p:txBody>
          <a:bodyPr/>
          <a:lstStyle/>
          <a:p>
            <a:pPr>
              <a:defRPr/>
            </a:pPr>
            <a:r>
              <a:rPr lang="en-US"/>
              <a:t>FOR EXERCISE PURPOSES ONLY</a:t>
            </a:r>
          </a:p>
          <a:p>
            <a:pPr>
              <a:defRPr/>
            </a:pPr>
            <a:endParaRPr lang="en-US"/>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Rectangle 2"/>
          <p:cNvSpPr>
            <a:spLocks noGrp="1" noChangeArrowheads="1"/>
          </p:cNvSpPr>
          <p:nvPr>
            <p:ph type="title"/>
          </p:nvPr>
        </p:nvSpPr>
        <p:spPr/>
        <p:txBody>
          <a:bodyPr/>
          <a:lstStyle/>
          <a:p>
            <a:pPr eaLnBrk="1" hangingPunct="1"/>
            <a:r>
              <a:rPr lang="en-US" sz="4400" dirty="0">
                <a:latin typeface="Aptos Display"/>
                <a:cs typeface="Arial"/>
              </a:rPr>
              <a:t>Break</a:t>
            </a:r>
          </a:p>
        </p:txBody>
      </p:sp>
      <p:sp>
        <p:nvSpPr>
          <p:cNvPr id="58370" name="Rectangle 3"/>
          <p:cNvSpPr>
            <a:spLocks noGrp="1" noChangeArrowheads="1"/>
          </p:cNvSpPr>
          <p:nvPr>
            <p:ph idx="1"/>
          </p:nvPr>
        </p:nvSpPr>
        <p:spPr/>
        <p:txBody>
          <a:bodyPr/>
          <a:lstStyle/>
          <a:p>
            <a:pPr algn="ctr">
              <a:buFont typeface="Wingdings" pitchFamily="2" charset="2"/>
              <a:buNone/>
            </a:pPr>
            <a:r>
              <a:rPr lang="en-US" sz="3200">
                <a:solidFill>
                  <a:srgbClr val="739600"/>
                </a:solidFill>
                <a:latin typeface="Aptos"/>
                <a:cs typeface="Arial"/>
              </a:rPr>
              <a:t>15 Minutes</a:t>
            </a:r>
          </a:p>
          <a:p>
            <a:pPr eaLnBrk="1" hangingPunct="1">
              <a:buFontTx/>
              <a:buNone/>
            </a:pPr>
            <a:endParaRPr lang="en-US" sz="2800">
              <a:latin typeface="Arial" charset="0"/>
              <a:cs typeface="Arial" charset="0"/>
            </a:endParaRPr>
          </a:p>
        </p:txBody>
      </p:sp>
    </p:spTree>
    <p:extLst>
      <p:ext uri="{BB962C8B-B14F-4D97-AF65-F5344CB8AC3E}">
        <p14:creationId xmlns:p14="http://schemas.microsoft.com/office/powerpoint/2010/main" val="294122393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Rectangle 2"/>
          <p:cNvSpPr>
            <a:spLocks noGrp="1" noChangeArrowheads="1"/>
          </p:cNvSpPr>
          <p:nvPr>
            <p:ph type="title"/>
          </p:nvPr>
        </p:nvSpPr>
        <p:spPr/>
        <p:txBody>
          <a:bodyPr/>
          <a:lstStyle/>
          <a:p>
            <a:pPr eaLnBrk="1" hangingPunct="1"/>
            <a:r>
              <a:rPr lang="en-US" sz="4400" dirty="0">
                <a:latin typeface="Aptos Display"/>
                <a:cs typeface="Arial"/>
              </a:rPr>
              <a:t>Break Out Session</a:t>
            </a:r>
          </a:p>
        </p:txBody>
      </p:sp>
      <p:sp>
        <p:nvSpPr>
          <p:cNvPr id="58370" name="Rectangle 3"/>
          <p:cNvSpPr>
            <a:spLocks noGrp="1" noChangeArrowheads="1"/>
          </p:cNvSpPr>
          <p:nvPr>
            <p:ph idx="1"/>
          </p:nvPr>
        </p:nvSpPr>
        <p:spPr>
          <a:xfrm>
            <a:off x="1313328" y="1870532"/>
            <a:ext cx="10040472" cy="1815882"/>
          </a:xfrm>
        </p:spPr>
        <p:txBody>
          <a:bodyPr/>
          <a:lstStyle/>
          <a:p>
            <a:pPr marL="0" indent="0" algn="ctr" eaLnBrk="1" hangingPunct="1">
              <a:spcBef>
                <a:spcPct val="0"/>
              </a:spcBef>
              <a:buNone/>
            </a:pPr>
            <a:r>
              <a:rPr lang="en-US" sz="3200" dirty="0">
                <a:solidFill>
                  <a:srgbClr val="739600"/>
                </a:solidFill>
                <a:latin typeface="Aptos"/>
                <a:cs typeface="Arial"/>
              </a:rPr>
              <a:t>Welcome Back</a:t>
            </a:r>
          </a:p>
          <a:p>
            <a:pPr marL="0" indent="0" algn="ctr" eaLnBrk="1" hangingPunct="1">
              <a:spcBef>
                <a:spcPct val="0"/>
              </a:spcBef>
              <a:buNone/>
            </a:pPr>
            <a:r>
              <a:rPr lang="en-US" sz="3200" dirty="0">
                <a:solidFill>
                  <a:srgbClr val="739600"/>
                </a:solidFill>
                <a:latin typeface="Aptos"/>
                <a:cs typeface="Arial"/>
              </a:rPr>
              <a:t>45 minutes open discussion of questions</a:t>
            </a:r>
            <a:endParaRPr lang="en-US" sz="3200" dirty="0">
              <a:solidFill>
                <a:prstClr val="black"/>
              </a:solidFill>
              <a:latin typeface="Aptos"/>
              <a:cs typeface="Arial"/>
            </a:endParaRPr>
          </a:p>
          <a:p>
            <a:pPr eaLnBrk="1" hangingPunct="1">
              <a:buFontTx/>
              <a:buNone/>
            </a:pPr>
            <a:endParaRPr lang="en-US" sz="2800" dirty="0">
              <a:latin typeface="Arial" charset="0"/>
              <a:cs typeface="Arial" charset="0"/>
            </a:endParaRPr>
          </a:p>
        </p:txBody>
      </p:sp>
    </p:spTree>
    <p:extLst>
      <p:ext uri="{BB962C8B-B14F-4D97-AF65-F5344CB8AC3E}">
        <p14:creationId xmlns:p14="http://schemas.microsoft.com/office/powerpoint/2010/main" val="238085980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Rectangle 2"/>
          <p:cNvSpPr>
            <a:spLocks noGrp="1" noChangeArrowheads="1"/>
          </p:cNvSpPr>
          <p:nvPr>
            <p:ph type="title"/>
          </p:nvPr>
        </p:nvSpPr>
        <p:spPr/>
        <p:txBody>
          <a:bodyPr/>
          <a:lstStyle/>
          <a:p>
            <a:pPr eaLnBrk="1" hangingPunct="1"/>
            <a:r>
              <a:rPr lang="en-US" sz="4400">
                <a:latin typeface="Aptos Display"/>
                <a:cs typeface="Arial"/>
              </a:rPr>
              <a:t>Module 2: Early Incident</a:t>
            </a:r>
          </a:p>
        </p:txBody>
      </p:sp>
      <p:sp>
        <p:nvSpPr>
          <p:cNvPr id="61442" name="Rectangle 3"/>
          <p:cNvSpPr>
            <a:spLocks noGrp="1" noChangeArrowheads="1"/>
          </p:cNvSpPr>
          <p:nvPr>
            <p:ph idx="1"/>
          </p:nvPr>
        </p:nvSpPr>
        <p:spPr>
          <a:xfrm>
            <a:off x="1313328" y="1870532"/>
            <a:ext cx="10040472" cy="2923877"/>
          </a:xfrm>
        </p:spPr>
        <p:txBody>
          <a:bodyPr/>
          <a:lstStyle/>
          <a:p>
            <a:r>
              <a:rPr lang="en-US" sz="2400" dirty="0">
                <a:latin typeface="Aptos"/>
                <a:cs typeface="Arial"/>
              </a:rPr>
              <a:t>Presentation of Scenario – 10 minutes</a:t>
            </a:r>
          </a:p>
          <a:p>
            <a:endParaRPr lang="en-US" sz="2400" dirty="0">
              <a:latin typeface="Aptos"/>
              <a:cs typeface="Arial" charset="0"/>
            </a:endParaRPr>
          </a:p>
          <a:p>
            <a:r>
              <a:rPr lang="en-US" sz="2400" dirty="0">
                <a:latin typeface="Aptos"/>
                <a:cs typeface="Arial"/>
              </a:rPr>
              <a:t>Work Session (in breakout groups)</a:t>
            </a:r>
          </a:p>
          <a:p>
            <a:pPr lvl="1">
              <a:buFont typeface="Arial" charset="0"/>
              <a:buChar char="•"/>
            </a:pPr>
            <a:r>
              <a:rPr lang="en-US" sz="2400" dirty="0">
                <a:latin typeface="Aptos"/>
                <a:cs typeface="Arial"/>
              </a:rPr>
              <a:t>Answering Questions – 20 minutes  </a:t>
            </a:r>
            <a:br>
              <a:rPr lang="en-US" sz="2400" dirty="0">
                <a:latin typeface="Aptos"/>
                <a:cs typeface="Arial" charset="0"/>
              </a:rPr>
            </a:br>
            <a:endParaRPr lang="en-US" sz="2400" dirty="0">
              <a:latin typeface="Aptos"/>
              <a:cs typeface="Arial" charset="0"/>
            </a:endParaRPr>
          </a:p>
          <a:p>
            <a:r>
              <a:rPr lang="en-US" sz="2400" dirty="0">
                <a:latin typeface="Aptos"/>
                <a:cs typeface="Arial"/>
              </a:rPr>
              <a:t>Module Debrief (whole group) – 30 minutes</a:t>
            </a:r>
          </a:p>
        </p:txBody>
      </p:sp>
      <p:sp>
        <p:nvSpPr>
          <p:cNvPr id="7" name="Footer Placeholder 3"/>
          <p:cNvSpPr>
            <a:spLocks noGrp="1"/>
          </p:cNvSpPr>
          <p:nvPr>
            <p:ph type="ftr" sz="quarter" idx="4294967295"/>
          </p:nvPr>
        </p:nvSpPr>
        <p:spPr>
          <a:xfrm>
            <a:off x="0" y="6356350"/>
            <a:ext cx="3860800" cy="365125"/>
          </a:xfrm>
        </p:spPr>
        <p:txBody>
          <a:bodyPr/>
          <a:lstStyle/>
          <a:p>
            <a:pPr>
              <a:defRPr/>
            </a:pPr>
            <a:r>
              <a:rPr lang="en-US"/>
              <a:t>FOR EXERCISE PURPOSES ONLY</a:t>
            </a:r>
          </a:p>
          <a:p>
            <a:pPr>
              <a:defRPr/>
            </a:pPr>
            <a:endParaRPr lang="en-US"/>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Title 1"/>
          <p:cNvSpPr>
            <a:spLocks noGrp="1"/>
          </p:cNvSpPr>
          <p:nvPr>
            <p:ph type="title"/>
          </p:nvPr>
        </p:nvSpPr>
        <p:spPr/>
        <p:txBody>
          <a:bodyPr/>
          <a:lstStyle/>
          <a:p>
            <a:r>
              <a:rPr lang="en-US" sz="4400" dirty="0">
                <a:latin typeface="Aptos Display"/>
                <a:cs typeface="Arial"/>
              </a:rPr>
              <a:t>Module 2: Early Incident</a:t>
            </a:r>
          </a:p>
        </p:txBody>
      </p:sp>
      <p:sp>
        <p:nvSpPr>
          <p:cNvPr id="23555" name="Content Placeholder 2"/>
          <p:cNvSpPr>
            <a:spLocks noGrp="1"/>
          </p:cNvSpPr>
          <p:nvPr>
            <p:ph idx="1"/>
          </p:nvPr>
        </p:nvSpPr>
        <p:spPr/>
        <p:txBody>
          <a:bodyPr/>
          <a:lstStyle/>
          <a:p>
            <a:pPr eaLnBrk="1" hangingPunct="1">
              <a:defRPr/>
            </a:pPr>
            <a:r>
              <a:rPr lang="en-US" sz="2400" dirty="0">
                <a:latin typeface="Aptos"/>
                <a:cs typeface="Arial"/>
              </a:rPr>
              <a:t>Single consumer complaint, and there were no reported illnesses related to the fish, meat, or candy at the time. </a:t>
            </a:r>
          </a:p>
          <a:p>
            <a:pPr eaLnBrk="1" hangingPunct="1">
              <a:defRPr/>
            </a:pPr>
            <a:r>
              <a:rPr lang="en-US" sz="2400" dirty="0">
                <a:latin typeface="Aptos"/>
                <a:cs typeface="Arial"/>
              </a:rPr>
              <a:t>John’s Distribution Warehouse is located within the inspector’s district, and the inspector proceeds to the facility.</a:t>
            </a:r>
          </a:p>
          <a:p>
            <a:pPr marL="0" indent="0" eaLnBrk="1" hangingPunct="1">
              <a:buNone/>
              <a:defRPr/>
            </a:pPr>
            <a:endParaRPr lang="en-US" dirty="0">
              <a:latin typeface="Arial" charset="0"/>
              <a:cs typeface="Arial" charset="0"/>
            </a:endParaRPr>
          </a:p>
        </p:txBody>
      </p:sp>
      <p:sp>
        <p:nvSpPr>
          <p:cNvPr id="6" name="Footer Placeholder 3"/>
          <p:cNvSpPr>
            <a:spLocks noGrp="1"/>
          </p:cNvSpPr>
          <p:nvPr>
            <p:ph type="ftr" sz="quarter" idx="4294967295"/>
          </p:nvPr>
        </p:nvSpPr>
        <p:spPr>
          <a:xfrm>
            <a:off x="0" y="6356350"/>
            <a:ext cx="3860800" cy="365125"/>
          </a:xfrm>
        </p:spPr>
        <p:txBody>
          <a:bodyPr/>
          <a:lstStyle/>
          <a:p>
            <a:pPr>
              <a:defRPr/>
            </a:pPr>
            <a:r>
              <a:rPr lang="en-US"/>
              <a:t>FOR EXERCISE PURPOSES ONLY</a:t>
            </a:r>
          </a:p>
          <a:p>
            <a:pPr>
              <a:defRPr/>
            </a:pP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2355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3555">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Title 1"/>
          <p:cNvSpPr>
            <a:spLocks noGrp="1"/>
          </p:cNvSpPr>
          <p:nvPr>
            <p:ph type="title"/>
          </p:nvPr>
        </p:nvSpPr>
        <p:spPr/>
        <p:txBody>
          <a:bodyPr/>
          <a:lstStyle/>
          <a:p>
            <a:r>
              <a:rPr lang="en-US" sz="4400" dirty="0">
                <a:latin typeface="Aptos Display"/>
                <a:cs typeface="Arial"/>
              </a:rPr>
              <a:t>Module 2: Early Incident</a:t>
            </a:r>
          </a:p>
        </p:txBody>
      </p:sp>
      <p:sp>
        <p:nvSpPr>
          <p:cNvPr id="23555" name="Content Placeholder 2"/>
          <p:cNvSpPr>
            <a:spLocks noGrp="1"/>
          </p:cNvSpPr>
          <p:nvPr>
            <p:ph idx="1"/>
          </p:nvPr>
        </p:nvSpPr>
        <p:spPr>
          <a:xfrm>
            <a:off x="1313328" y="1870532"/>
            <a:ext cx="10040472" cy="4862870"/>
          </a:xfrm>
        </p:spPr>
        <p:txBody>
          <a:bodyPr/>
          <a:lstStyle/>
          <a:p>
            <a:pPr>
              <a:lnSpc>
                <a:spcPct val="90000"/>
              </a:lnSpc>
              <a:defRPr/>
            </a:pPr>
            <a:r>
              <a:rPr lang="en-US" sz="2400" dirty="0">
                <a:latin typeface="Aptos"/>
                <a:cs typeface="Arial"/>
              </a:rPr>
              <a:t>At John’s, the inspector introduces herself and asks for the person in charge.</a:t>
            </a:r>
          </a:p>
          <a:p>
            <a:pPr>
              <a:lnSpc>
                <a:spcPct val="90000"/>
              </a:lnSpc>
              <a:defRPr/>
            </a:pPr>
            <a:r>
              <a:rPr lang="en-US" sz="2400" dirty="0">
                <a:latin typeface="Aptos"/>
                <a:cs typeface="Arial"/>
              </a:rPr>
              <a:t>The inspector can see a bank of coolers as well as pallets of food products, including:</a:t>
            </a:r>
          </a:p>
          <a:p>
            <a:pPr lvl="1">
              <a:lnSpc>
                <a:spcPct val="90000"/>
              </a:lnSpc>
              <a:defRPr/>
            </a:pPr>
            <a:r>
              <a:rPr lang="en-US" sz="2400" dirty="0">
                <a:latin typeface="Aptos"/>
                <a:cs typeface="Arial"/>
              </a:rPr>
              <a:t>More of the candy not labeled in English</a:t>
            </a:r>
          </a:p>
          <a:p>
            <a:pPr lvl="1">
              <a:lnSpc>
                <a:spcPct val="90000"/>
              </a:lnSpc>
              <a:defRPr/>
            </a:pPr>
            <a:r>
              <a:rPr lang="en-US" sz="2400" dirty="0">
                <a:latin typeface="Aptos"/>
                <a:cs typeface="Arial"/>
              </a:rPr>
              <a:t>National-brand infant formula</a:t>
            </a:r>
          </a:p>
          <a:p>
            <a:pPr lvl="1">
              <a:lnSpc>
                <a:spcPct val="90000"/>
              </a:lnSpc>
              <a:defRPr/>
            </a:pPr>
            <a:r>
              <a:rPr lang="en-US" sz="2400" dirty="0">
                <a:latin typeface="Aptos"/>
                <a:cs typeface="Arial"/>
              </a:rPr>
              <a:t>Chain store-brand canned vegetables</a:t>
            </a:r>
          </a:p>
          <a:p>
            <a:pPr>
              <a:lnSpc>
                <a:spcPct val="90000"/>
              </a:lnSpc>
              <a:defRPr/>
            </a:pPr>
            <a:r>
              <a:rPr lang="en-US" sz="2400" dirty="0">
                <a:latin typeface="Aptos"/>
                <a:cs typeface="Arial"/>
              </a:rPr>
              <a:t>In the corner, two people appear to be filling small plastic bags with spices or seasoning.</a:t>
            </a:r>
          </a:p>
          <a:p>
            <a:pPr>
              <a:lnSpc>
                <a:spcPct val="90000"/>
              </a:lnSpc>
              <a:defRPr/>
            </a:pPr>
            <a:r>
              <a:rPr lang="en-US" sz="2400" dirty="0">
                <a:latin typeface="Aptos"/>
                <a:cs typeface="Arial"/>
              </a:rPr>
              <a:t>There is also a label printer. </a:t>
            </a:r>
          </a:p>
          <a:p>
            <a:pPr marL="0" indent="0" eaLnBrk="1" hangingPunct="1">
              <a:buNone/>
              <a:defRPr/>
            </a:pPr>
            <a:endParaRPr lang="en-US" dirty="0">
              <a:latin typeface="Arial" charset="0"/>
              <a:cs typeface="Arial" charset="0"/>
            </a:endParaRPr>
          </a:p>
        </p:txBody>
      </p:sp>
      <p:sp>
        <p:nvSpPr>
          <p:cNvPr id="6" name="Footer Placeholder 3"/>
          <p:cNvSpPr>
            <a:spLocks noGrp="1"/>
          </p:cNvSpPr>
          <p:nvPr>
            <p:ph type="ftr" sz="quarter" idx="4294967295"/>
          </p:nvPr>
        </p:nvSpPr>
        <p:spPr>
          <a:xfrm>
            <a:off x="0" y="6356350"/>
            <a:ext cx="3860800" cy="365125"/>
          </a:xfrm>
        </p:spPr>
        <p:txBody>
          <a:bodyPr/>
          <a:lstStyle/>
          <a:p>
            <a:pPr>
              <a:defRPr/>
            </a:pPr>
            <a:r>
              <a:rPr lang="en-US"/>
              <a:t>FOR EXERCISE PURPOSES ONLY</a:t>
            </a:r>
          </a:p>
          <a:p>
            <a:pPr>
              <a:defRPr/>
            </a:pP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2355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355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355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3555">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3555">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3555">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23555">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5" name="Title 1"/>
          <p:cNvSpPr>
            <a:spLocks noGrp="1"/>
          </p:cNvSpPr>
          <p:nvPr>
            <p:ph type="title"/>
          </p:nvPr>
        </p:nvSpPr>
        <p:spPr/>
        <p:txBody>
          <a:bodyPr/>
          <a:lstStyle/>
          <a:p>
            <a:r>
              <a:rPr lang="en-US" sz="4400" dirty="0">
                <a:latin typeface="Aptos Display"/>
                <a:cs typeface="Arial"/>
              </a:rPr>
              <a:t>Module 2: Early Incident</a:t>
            </a:r>
          </a:p>
        </p:txBody>
      </p:sp>
      <p:sp>
        <p:nvSpPr>
          <p:cNvPr id="23555" name="Content Placeholder 2"/>
          <p:cNvSpPr>
            <a:spLocks noGrp="1"/>
          </p:cNvSpPr>
          <p:nvPr>
            <p:ph idx="1"/>
          </p:nvPr>
        </p:nvSpPr>
        <p:spPr>
          <a:xfrm>
            <a:off x="1313328" y="1870532"/>
            <a:ext cx="10040472" cy="4296561"/>
          </a:xfrm>
        </p:spPr>
        <p:txBody>
          <a:bodyPr/>
          <a:lstStyle/>
          <a:p>
            <a:pPr eaLnBrk="1" hangingPunct="1">
              <a:lnSpc>
                <a:spcPct val="90000"/>
              </a:lnSpc>
              <a:defRPr/>
            </a:pPr>
            <a:r>
              <a:rPr lang="en-US" sz="2400" dirty="0">
                <a:latin typeface="Aptos"/>
                <a:cs typeface="Arial"/>
              </a:rPr>
              <a:t>John appears.</a:t>
            </a:r>
          </a:p>
          <a:p>
            <a:pPr lvl="1" eaLnBrk="1" hangingPunct="1">
              <a:lnSpc>
                <a:spcPct val="90000"/>
              </a:lnSpc>
              <a:defRPr/>
            </a:pPr>
            <a:r>
              <a:rPr lang="en-US" sz="2000" dirty="0">
                <a:latin typeface="Aptos"/>
                <a:cs typeface="Arial"/>
              </a:rPr>
              <a:t> The inspector asks John about a food license.  </a:t>
            </a:r>
          </a:p>
          <a:p>
            <a:pPr lvl="1" eaLnBrk="1" hangingPunct="1">
              <a:lnSpc>
                <a:spcPct val="90000"/>
              </a:lnSpc>
              <a:defRPr/>
            </a:pPr>
            <a:r>
              <a:rPr lang="en-US" sz="2000" dirty="0">
                <a:latin typeface="Aptos"/>
                <a:cs typeface="Arial"/>
              </a:rPr>
              <a:t>John apologizes and asks if he can pay for one immediately.  </a:t>
            </a:r>
          </a:p>
          <a:p>
            <a:pPr eaLnBrk="1" hangingPunct="1">
              <a:lnSpc>
                <a:spcPct val="90000"/>
              </a:lnSpc>
              <a:defRPr/>
            </a:pPr>
            <a:r>
              <a:rPr lang="en-US" sz="2400" dirty="0">
                <a:latin typeface="Aptos"/>
                <a:cs typeface="Arial"/>
              </a:rPr>
              <a:t>John also asks if there is something wrong.  </a:t>
            </a:r>
          </a:p>
          <a:p>
            <a:pPr lvl="1" eaLnBrk="1" hangingPunct="1">
              <a:lnSpc>
                <a:spcPct val="90000"/>
              </a:lnSpc>
              <a:defRPr/>
            </a:pPr>
            <a:r>
              <a:rPr lang="en-US" sz="2000" dirty="0">
                <a:latin typeface="Aptos"/>
                <a:cs typeface="Arial"/>
              </a:rPr>
              <a:t>The inspector notes the complaint about smoked fish being sold at Brad’s Convenience store.</a:t>
            </a:r>
          </a:p>
          <a:p>
            <a:pPr lvl="1" eaLnBrk="1" hangingPunct="1">
              <a:lnSpc>
                <a:spcPct val="90000"/>
              </a:lnSpc>
              <a:defRPr/>
            </a:pPr>
            <a:r>
              <a:rPr lang="en-US" sz="2000" dirty="0">
                <a:latin typeface="Aptos"/>
                <a:cs typeface="Arial"/>
              </a:rPr>
              <a:t>Brad’s received it from this location.</a:t>
            </a:r>
          </a:p>
          <a:p>
            <a:pPr lvl="1" eaLnBrk="1" hangingPunct="1">
              <a:lnSpc>
                <a:spcPct val="90000"/>
              </a:lnSpc>
              <a:defRPr/>
            </a:pPr>
            <a:r>
              <a:rPr lang="en-US" sz="2000" dirty="0">
                <a:latin typeface="Aptos"/>
                <a:cs typeface="Arial"/>
              </a:rPr>
              <a:t>John gets upset.</a:t>
            </a:r>
          </a:p>
          <a:p>
            <a:pPr lvl="1" eaLnBrk="1" hangingPunct="1">
              <a:lnSpc>
                <a:spcPct val="90000"/>
              </a:lnSpc>
              <a:defRPr/>
            </a:pPr>
            <a:endParaRPr lang="en-US" sz="2000" dirty="0">
              <a:latin typeface="Aptos"/>
              <a:cs typeface="Arial"/>
            </a:endParaRPr>
          </a:p>
          <a:p>
            <a:pPr marL="0" indent="0" eaLnBrk="1" hangingPunct="1">
              <a:buNone/>
              <a:defRPr/>
            </a:pPr>
            <a:endParaRPr lang="en-US" dirty="0">
              <a:latin typeface="Arial" charset="0"/>
              <a:cs typeface="Arial" charset="0"/>
            </a:endParaRPr>
          </a:p>
        </p:txBody>
      </p:sp>
      <p:sp>
        <p:nvSpPr>
          <p:cNvPr id="6" name="Footer Placeholder 3"/>
          <p:cNvSpPr>
            <a:spLocks noGrp="1"/>
          </p:cNvSpPr>
          <p:nvPr>
            <p:ph type="ftr" sz="quarter" idx="4294967295"/>
          </p:nvPr>
        </p:nvSpPr>
        <p:spPr>
          <a:xfrm>
            <a:off x="0" y="6356350"/>
            <a:ext cx="3860800" cy="365125"/>
          </a:xfrm>
        </p:spPr>
        <p:txBody>
          <a:bodyPr/>
          <a:lstStyle/>
          <a:p>
            <a:pPr>
              <a:defRPr/>
            </a:pPr>
            <a:r>
              <a:rPr lang="en-US"/>
              <a:t>FOR EXERCISE PURPOSES ONLY</a:t>
            </a:r>
          </a:p>
          <a:p>
            <a:pPr>
              <a:defRPr/>
            </a:pP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23555">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3555">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3555">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3555">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3555">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3555">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3555">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Rectangle 2"/>
          <p:cNvSpPr>
            <a:spLocks noGrp="1" noChangeArrowheads="1"/>
          </p:cNvSpPr>
          <p:nvPr>
            <p:ph type="title"/>
          </p:nvPr>
        </p:nvSpPr>
        <p:spPr/>
        <p:txBody>
          <a:bodyPr/>
          <a:lstStyle/>
          <a:p>
            <a:pPr eaLnBrk="1" hangingPunct="1"/>
            <a:r>
              <a:rPr lang="en-US" sz="4400">
                <a:latin typeface="Aptos Display"/>
                <a:cs typeface="Arial"/>
              </a:rPr>
              <a:t>Table Activity Session</a:t>
            </a:r>
          </a:p>
        </p:txBody>
      </p:sp>
      <p:sp>
        <p:nvSpPr>
          <p:cNvPr id="58370" name="Rectangle 3"/>
          <p:cNvSpPr>
            <a:spLocks noGrp="1" noChangeArrowheads="1"/>
          </p:cNvSpPr>
          <p:nvPr>
            <p:ph idx="1"/>
          </p:nvPr>
        </p:nvSpPr>
        <p:spPr>
          <a:xfrm>
            <a:off x="1313328" y="1870532"/>
            <a:ext cx="10040472" cy="2462213"/>
          </a:xfrm>
        </p:spPr>
        <p:txBody>
          <a:bodyPr/>
          <a:lstStyle/>
          <a:p>
            <a:pPr marL="685800" lvl="1" indent="-457200" eaLnBrk="1" hangingPunct="1">
              <a:buFont typeface="Calibri" pitchFamily="34" charset="0"/>
              <a:buAutoNum type="arabicPeriod"/>
            </a:pPr>
            <a:r>
              <a:rPr lang="en-US" sz="2400" dirty="0">
                <a:solidFill>
                  <a:prstClr val="black"/>
                </a:solidFill>
                <a:latin typeface="Aptos"/>
                <a:cs typeface="Arial"/>
              </a:rPr>
              <a:t>Consider the developments while answering assigned questions.</a:t>
            </a:r>
          </a:p>
          <a:p>
            <a:pPr marL="685800" lvl="1" indent="-457200" eaLnBrk="1" hangingPunct="1">
              <a:buFont typeface="Calibri" pitchFamily="34" charset="0"/>
              <a:buAutoNum type="arabicPeriod"/>
            </a:pPr>
            <a:r>
              <a:rPr lang="en-US" sz="2400" dirty="0">
                <a:solidFill>
                  <a:prstClr val="black"/>
                </a:solidFill>
                <a:latin typeface="Aptos"/>
                <a:cs typeface="Arial"/>
              </a:rPr>
              <a:t>Identify any additional requirements, critical issues, decisions, and questions you think should be addressed at this time.</a:t>
            </a:r>
          </a:p>
          <a:p>
            <a:pPr marL="685800" lvl="1" indent="-457200" eaLnBrk="1" hangingPunct="1">
              <a:buFont typeface="Calibri" pitchFamily="34" charset="0"/>
              <a:buAutoNum type="arabicPeriod"/>
            </a:pPr>
            <a:r>
              <a:rPr lang="en-US" sz="2400" dirty="0">
                <a:solidFill>
                  <a:prstClr val="black"/>
                </a:solidFill>
                <a:latin typeface="Aptos"/>
                <a:cs typeface="Arial"/>
              </a:rPr>
              <a:t>Record any unanswered assigned questions or participant questions.</a:t>
            </a:r>
          </a:p>
          <a:p>
            <a:pPr eaLnBrk="1" hangingPunct="1">
              <a:buFontTx/>
              <a:buNone/>
            </a:pPr>
            <a:endParaRPr lang="en-US" sz="2800" dirty="0">
              <a:latin typeface="Arial" charset="0"/>
              <a:cs typeface="Arial" charset="0"/>
            </a:endParaRPr>
          </a:p>
        </p:txBody>
      </p:sp>
    </p:spTree>
    <p:extLst>
      <p:ext uri="{BB962C8B-B14F-4D97-AF65-F5344CB8AC3E}">
        <p14:creationId xmlns:p14="http://schemas.microsoft.com/office/powerpoint/2010/main" val="160164131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Rectangle 2"/>
          <p:cNvSpPr>
            <a:spLocks noGrp="1" noChangeArrowheads="1"/>
          </p:cNvSpPr>
          <p:nvPr>
            <p:ph type="title"/>
          </p:nvPr>
        </p:nvSpPr>
        <p:spPr/>
        <p:txBody>
          <a:bodyPr/>
          <a:lstStyle/>
          <a:p>
            <a:pPr eaLnBrk="1" hangingPunct="1"/>
            <a:r>
              <a:rPr lang="en-US" sz="4400">
                <a:latin typeface="Aptos Display"/>
                <a:cs typeface="Arial"/>
              </a:rPr>
              <a:t>Break Out Session</a:t>
            </a:r>
          </a:p>
        </p:txBody>
      </p:sp>
      <p:sp>
        <p:nvSpPr>
          <p:cNvPr id="58370" name="Rectangle 3"/>
          <p:cNvSpPr>
            <a:spLocks noGrp="1" noChangeArrowheads="1"/>
          </p:cNvSpPr>
          <p:nvPr>
            <p:ph idx="1"/>
          </p:nvPr>
        </p:nvSpPr>
        <p:spPr>
          <a:xfrm>
            <a:off x="1313328" y="1870532"/>
            <a:ext cx="10040472" cy="2462213"/>
          </a:xfrm>
        </p:spPr>
        <p:txBody>
          <a:bodyPr/>
          <a:lstStyle/>
          <a:p>
            <a:pPr marL="0" indent="0" algn="ctr" eaLnBrk="1" hangingPunct="1">
              <a:spcBef>
                <a:spcPct val="0"/>
              </a:spcBef>
              <a:buNone/>
            </a:pPr>
            <a:r>
              <a:rPr lang="en-US" sz="3200" dirty="0">
                <a:solidFill>
                  <a:srgbClr val="739600"/>
                </a:solidFill>
                <a:latin typeface="Aptos"/>
                <a:cs typeface="Arial"/>
              </a:rPr>
              <a:t>20 minutes to discuss questions</a:t>
            </a:r>
          </a:p>
          <a:p>
            <a:pPr marL="0" indent="0" algn="ctr" eaLnBrk="1" hangingPunct="1">
              <a:spcBef>
                <a:spcPct val="0"/>
              </a:spcBef>
              <a:buNone/>
            </a:pPr>
            <a:endParaRPr lang="en-US" sz="3200" dirty="0">
              <a:solidFill>
                <a:srgbClr val="739600"/>
              </a:solidFill>
              <a:latin typeface="Aptos"/>
              <a:cs typeface="Arial" charset="0"/>
            </a:endParaRPr>
          </a:p>
          <a:p>
            <a:pPr marL="0" indent="0" algn="ctr" eaLnBrk="1" hangingPunct="1">
              <a:spcBef>
                <a:spcPct val="0"/>
              </a:spcBef>
              <a:buNone/>
            </a:pPr>
            <a:r>
              <a:rPr lang="en-US" sz="3200" dirty="0">
                <a:solidFill>
                  <a:srgbClr val="739600"/>
                </a:solidFill>
                <a:latin typeface="Aptos"/>
                <a:cs typeface="Arial"/>
              </a:rPr>
              <a:t>30 minutes for all groups to report out</a:t>
            </a:r>
          </a:p>
          <a:p>
            <a:pPr eaLnBrk="1" hangingPunct="1">
              <a:buFontTx/>
              <a:buNone/>
            </a:pPr>
            <a:endParaRPr lang="en-US" sz="2800" dirty="0">
              <a:latin typeface="Arial" charset="0"/>
              <a:cs typeface="Arial" charset="0"/>
            </a:endParaRPr>
          </a:p>
        </p:txBody>
      </p:sp>
    </p:spTree>
    <p:extLst>
      <p:ext uri="{BB962C8B-B14F-4D97-AF65-F5344CB8AC3E}">
        <p14:creationId xmlns:p14="http://schemas.microsoft.com/office/powerpoint/2010/main" val="390563524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29" name="Rectangle 2"/>
          <p:cNvSpPr>
            <a:spLocks noGrp="1" noChangeArrowheads="1"/>
          </p:cNvSpPr>
          <p:nvPr>
            <p:ph type="title"/>
          </p:nvPr>
        </p:nvSpPr>
        <p:spPr/>
        <p:txBody>
          <a:bodyPr/>
          <a:lstStyle/>
          <a:p>
            <a:pPr eaLnBrk="1" hangingPunct="1"/>
            <a:r>
              <a:rPr lang="en-US" sz="4400">
                <a:latin typeface="Aptos Display"/>
                <a:cs typeface="Arial"/>
              </a:rPr>
              <a:t>Lunch</a:t>
            </a:r>
          </a:p>
        </p:txBody>
      </p:sp>
      <p:sp>
        <p:nvSpPr>
          <p:cNvPr id="73730" name="Rectangle 3"/>
          <p:cNvSpPr>
            <a:spLocks noGrp="1" noChangeArrowheads="1"/>
          </p:cNvSpPr>
          <p:nvPr>
            <p:ph idx="1"/>
          </p:nvPr>
        </p:nvSpPr>
        <p:spPr/>
        <p:txBody>
          <a:bodyPr/>
          <a:lstStyle/>
          <a:p>
            <a:pPr algn="ctr">
              <a:buFont typeface="Wingdings" pitchFamily="2" charset="2"/>
              <a:buNone/>
            </a:pPr>
            <a:r>
              <a:rPr lang="en-US" sz="3200">
                <a:solidFill>
                  <a:srgbClr val="739600"/>
                </a:solidFill>
                <a:latin typeface="Aptos"/>
                <a:cs typeface="Arial"/>
              </a:rPr>
              <a:t>60 Minutes</a:t>
            </a:r>
            <a:endParaRPr lang="en-US" sz="2800">
              <a:latin typeface="Aptos"/>
              <a:cs typeface="Arial"/>
            </a:endParaRPr>
          </a:p>
          <a:p>
            <a:pPr eaLnBrk="1" hangingPunct="1">
              <a:buFontTx/>
              <a:buNone/>
            </a:pPr>
            <a:endParaRPr lang="en-US" sz="2800">
              <a:latin typeface="Arial" charset="0"/>
              <a:cs typeface="Arial" charset="0"/>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7" name="Rectangle 2"/>
          <p:cNvSpPr>
            <a:spLocks noGrp="1" noChangeArrowheads="1"/>
          </p:cNvSpPr>
          <p:nvPr>
            <p:ph type="title"/>
          </p:nvPr>
        </p:nvSpPr>
        <p:spPr/>
        <p:txBody>
          <a:bodyPr/>
          <a:lstStyle/>
          <a:p>
            <a:pPr eaLnBrk="1" hangingPunct="1"/>
            <a:r>
              <a:rPr lang="en-US" sz="4400">
                <a:latin typeface="Aptos Display"/>
                <a:cs typeface="Arial"/>
              </a:rPr>
              <a:t>Module 3: Late Incident</a:t>
            </a:r>
          </a:p>
        </p:txBody>
      </p:sp>
      <p:sp>
        <p:nvSpPr>
          <p:cNvPr id="75778" name="Rectangle 3"/>
          <p:cNvSpPr>
            <a:spLocks noGrp="1" noChangeArrowheads="1"/>
          </p:cNvSpPr>
          <p:nvPr>
            <p:ph idx="1"/>
          </p:nvPr>
        </p:nvSpPr>
        <p:spPr>
          <a:xfrm>
            <a:off x="1313328" y="1870532"/>
            <a:ext cx="10040472" cy="2923877"/>
          </a:xfrm>
        </p:spPr>
        <p:txBody>
          <a:bodyPr/>
          <a:lstStyle/>
          <a:p>
            <a:r>
              <a:rPr lang="en-US" sz="2400" dirty="0">
                <a:latin typeface="Aptos"/>
                <a:cs typeface="Arial"/>
              </a:rPr>
              <a:t>Presentation of Scenario – 10 minutes</a:t>
            </a:r>
          </a:p>
          <a:p>
            <a:endParaRPr lang="en-US" sz="2400" dirty="0">
              <a:latin typeface="Aptos"/>
              <a:cs typeface="Arial" charset="0"/>
            </a:endParaRPr>
          </a:p>
          <a:p>
            <a:r>
              <a:rPr lang="en-US" sz="2400" dirty="0">
                <a:latin typeface="Aptos"/>
                <a:cs typeface="Arial"/>
              </a:rPr>
              <a:t>Work Session (in breakout groups)</a:t>
            </a:r>
          </a:p>
          <a:p>
            <a:pPr lvl="1">
              <a:buFont typeface="Arial" charset="0"/>
              <a:buChar char="•"/>
            </a:pPr>
            <a:r>
              <a:rPr lang="en-US" sz="2400" dirty="0">
                <a:latin typeface="Aptos"/>
                <a:cs typeface="Arial"/>
              </a:rPr>
              <a:t>Answering Questions – 20 minutes  </a:t>
            </a:r>
            <a:br>
              <a:rPr lang="en-US" sz="2400" dirty="0">
                <a:latin typeface="Aptos"/>
                <a:cs typeface="Arial" charset="0"/>
              </a:rPr>
            </a:br>
            <a:endParaRPr lang="en-US" sz="2400" dirty="0">
              <a:latin typeface="Aptos"/>
              <a:cs typeface="Arial" charset="0"/>
            </a:endParaRPr>
          </a:p>
          <a:p>
            <a:r>
              <a:rPr lang="en-US" sz="2400" dirty="0">
                <a:latin typeface="Aptos"/>
                <a:cs typeface="Arial"/>
              </a:rPr>
              <a:t>Module Debrief (whole group) – 30 minutes</a:t>
            </a:r>
          </a:p>
        </p:txBody>
      </p:sp>
      <p:sp>
        <p:nvSpPr>
          <p:cNvPr id="7" name="Footer Placeholder 3"/>
          <p:cNvSpPr>
            <a:spLocks noGrp="1"/>
          </p:cNvSpPr>
          <p:nvPr>
            <p:ph type="ftr" sz="quarter" idx="4294967295"/>
          </p:nvPr>
        </p:nvSpPr>
        <p:spPr>
          <a:xfrm>
            <a:off x="0" y="6356350"/>
            <a:ext cx="3860800" cy="365125"/>
          </a:xfrm>
        </p:spPr>
        <p:txBody>
          <a:bodyPr/>
          <a:lstStyle/>
          <a:p>
            <a:pPr>
              <a:defRPr/>
            </a:pPr>
            <a:r>
              <a:rPr lang="en-US"/>
              <a:t>FOR EXERCISE PURPOSES ONLY</a:t>
            </a:r>
          </a:p>
          <a:p>
            <a:pPr>
              <a:defRPr/>
            </a:pPr>
            <a:endParaRPr 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C50FCA0-0098-A430-C5D9-95B1CEB3E6C3}"/>
            </a:ext>
          </a:extLst>
        </p:cNvPr>
        <p:cNvGrpSpPr/>
        <p:nvPr/>
      </p:nvGrpSpPr>
      <p:grpSpPr>
        <a:xfrm>
          <a:off x="0" y="0"/>
          <a:ext cx="0" cy="0"/>
          <a:chOff x="0" y="0"/>
          <a:chExt cx="0" cy="0"/>
        </a:xfrm>
      </p:grpSpPr>
      <p:sp>
        <p:nvSpPr>
          <p:cNvPr id="31745" name="Title 1">
            <a:extLst>
              <a:ext uri="{FF2B5EF4-FFF2-40B4-BE49-F238E27FC236}">
                <a16:creationId xmlns:a16="http://schemas.microsoft.com/office/drawing/2014/main" id="{BFD2DA13-750D-7115-111A-1216C7F81905}"/>
              </a:ext>
            </a:extLst>
          </p:cNvPr>
          <p:cNvSpPr>
            <a:spLocks noGrp="1"/>
          </p:cNvSpPr>
          <p:nvPr>
            <p:ph type="title"/>
          </p:nvPr>
        </p:nvSpPr>
        <p:spPr/>
        <p:txBody>
          <a:bodyPr/>
          <a:lstStyle/>
          <a:p>
            <a:r>
              <a:rPr lang="en-US" sz="4400">
                <a:latin typeface="Aptos Display"/>
                <a:cs typeface="Arial"/>
              </a:rPr>
              <a:t>Funding Acknowledgement</a:t>
            </a:r>
            <a:endParaRPr lang="en-US" sz="4400">
              <a:cs typeface="Arial"/>
            </a:endParaRPr>
          </a:p>
        </p:txBody>
      </p:sp>
      <p:sp>
        <p:nvSpPr>
          <p:cNvPr id="31746" name="Content Placeholder 2">
            <a:extLst>
              <a:ext uri="{FF2B5EF4-FFF2-40B4-BE49-F238E27FC236}">
                <a16:creationId xmlns:a16="http://schemas.microsoft.com/office/drawing/2014/main" id="{59F8211F-08F7-54A5-36D1-76FE9E4A585D}"/>
              </a:ext>
            </a:extLst>
          </p:cNvPr>
          <p:cNvSpPr>
            <a:spLocks noGrp="1"/>
          </p:cNvSpPr>
          <p:nvPr>
            <p:ph idx="1"/>
          </p:nvPr>
        </p:nvSpPr>
        <p:spPr/>
        <p:txBody>
          <a:bodyPr/>
          <a:lstStyle/>
          <a:p>
            <a:pPr>
              <a:spcBef>
                <a:spcPts val="0"/>
              </a:spcBef>
              <a:spcAft>
                <a:spcPts val="2400"/>
              </a:spcAft>
              <a:buFont typeface="Wingdings"/>
              <a:buChar char="§"/>
            </a:pPr>
            <a:r>
              <a:rPr lang="en-US" sz="2400">
                <a:latin typeface="Aptos"/>
                <a:cs typeface="Arial"/>
              </a:rPr>
              <a:t>The development of this exercise was supported by the Food and Drug Administration (FDA)'s </a:t>
            </a:r>
            <a:r>
              <a:rPr lang="en-US" sz="2400">
                <a:latin typeface="Aptos"/>
                <a:ea typeface="Calibri"/>
                <a:cs typeface="Calibri"/>
              </a:rPr>
              <a:t>Innovative Food Defense Program and </a:t>
            </a:r>
            <a:r>
              <a:rPr lang="en-US" sz="2400">
                <a:latin typeface="Aptos"/>
                <a:ea typeface="Calibri"/>
                <a:cs typeface="Arial"/>
              </a:rPr>
              <a:t>the Retail Food Safety Collaborative Financial Assistance Award granted to the Association of Food and Drug Officials (AFDO).</a:t>
            </a:r>
            <a:endParaRPr lang="en-US" sz="2400">
              <a:latin typeface="Aptos"/>
            </a:endParaRPr>
          </a:p>
          <a:p>
            <a:pPr>
              <a:spcBef>
                <a:spcPts val="0"/>
              </a:spcBef>
              <a:spcAft>
                <a:spcPts val="2400"/>
              </a:spcAft>
              <a:buFont typeface="Wingdings"/>
              <a:buChar char="§"/>
            </a:pPr>
            <a:r>
              <a:rPr lang="en-US" sz="2400">
                <a:latin typeface="Aptos"/>
                <a:cs typeface="Arial"/>
              </a:rPr>
              <a:t>The contents are those of the authors and do not necessarily represent the official views of, nor an endorsement by, FDA/HHS or the U.S. Government.</a:t>
            </a:r>
            <a:endParaRPr lang="en-US"/>
          </a:p>
          <a:p>
            <a:pPr>
              <a:buFont typeface="Wingdings" pitchFamily="2" charset="2"/>
              <a:buNone/>
            </a:pPr>
            <a:endParaRPr lang="en-US">
              <a:solidFill>
                <a:srgbClr val="739600"/>
              </a:solidFill>
              <a:latin typeface="Arial" charset="0"/>
              <a:cs typeface="Arial" charset="0"/>
            </a:endParaRPr>
          </a:p>
          <a:p>
            <a:pPr>
              <a:buNone/>
            </a:pPr>
            <a:endParaRPr lang="en-US">
              <a:latin typeface="Arial" charset="0"/>
              <a:cs typeface="Arial" charset="0"/>
            </a:endParaRPr>
          </a:p>
        </p:txBody>
      </p:sp>
      <p:sp>
        <p:nvSpPr>
          <p:cNvPr id="4" name="Footer Placeholder 3">
            <a:extLst>
              <a:ext uri="{FF2B5EF4-FFF2-40B4-BE49-F238E27FC236}">
                <a16:creationId xmlns:a16="http://schemas.microsoft.com/office/drawing/2014/main" id="{269EF10E-8B7B-2754-7A16-E422A44C5CD4}"/>
              </a:ext>
            </a:extLst>
          </p:cNvPr>
          <p:cNvSpPr>
            <a:spLocks noGrp="1"/>
          </p:cNvSpPr>
          <p:nvPr>
            <p:ph type="ftr" sz="quarter" idx="4294967295"/>
          </p:nvPr>
        </p:nvSpPr>
        <p:spPr>
          <a:xfrm>
            <a:off x="0" y="6356350"/>
            <a:ext cx="3860800" cy="365125"/>
          </a:xfrm>
        </p:spPr>
        <p:txBody>
          <a:bodyPr/>
          <a:lstStyle/>
          <a:p>
            <a:pPr>
              <a:defRPr/>
            </a:pPr>
            <a:r>
              <a:rPr lang="en-US"/>
              <a:t>FOR EXERCISE PURPOSES ONLY</a:t>
            </a:r>
          </a:p>
          <a:p>
            <a:pPr>
              <a:defRPr/>
            </a:pPr>
            <a:endParaRPr lang="en-US"/>
          </a:p>
        </p:txBody>
      </p:sp>
    </p:spTree>
    <p:extLst>
      <p:ext uri="{BB962C8B-B14F-4D97-AF65-F5344CB8AC3E}">
        <p14:creationId xmlns:p14="http://schemas.microsoft.com/office/powerpoint/2010/main" val="242722325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5" name="Title 1"/>
          <p:cNvSpPr>
            <a:spLocks noGrp="1"/>
          </p:cNvSpPr>
          <p:nvPr>
            <p:ph type="title"/>
          </p:nvPr>
        </p:nvSpPr>
        <p:spPr/>
        <p:txBody>
          <a:bodyPr/>
          <a:lstStyle/>
          <a:p>
            <a:r>
              <a:rPr lang="en-US" sz="4400">
                <a:latin typeface="Aptos Display"/>
                <a:cs typeface="Arial"/>
              </a:rPr>
              <a:t>Module 3: Late Incident</a:t>
            </a:r>
          </a:p>
        </p:txBody>
      </p:sp>
      <p:sp>
        <p:nvSpPr>
          <p:cNvPr id="23555" name="Content Placeholder 2"/>
          <p:cNvSpPr>
            <a:spLocks noGrp="1"/>
          </p:cNvSpPr>
          <p:nvPr>
            <p:ph idx="1"/>
          </p:nvPr>
        </p:nvSpPr>
        <p:spPr>
          <a:xfrm>
            <a:off x="1313328" y="1870532"/>
            <a:ext cx="10040472" cy="2339102"/>
          </a:xfrm>
        </p:spPr>
        <p:txBody>
          <a:bodyPr/>
          <a:lstStyle/>
          <a:p>
            <a:pPr eaLnBrk="1" hangingPunct="1">
              <a:defRPr/>
            </a:pPr>
            <a:r>
              <a:rPr lang="en-US" sz="2400" dirty="0">
                <a:latin typeface="Aptos"/>
                <a:cs typeface="Arial"/>
              </a:rPr>
              <a:t>The inspector calls her supervisor to report the observations.   </a:t>
            </a:r>
          </a:p>
          <a:p>
            <a:pPr eaLnBrk="1" hangingPunct="1">
              <a:defRPr/>
            </a:pPr>
            <a:r>
              <a:rPr lang="en-US" sz="2400" dirty="0">
                <a:latin typeface="Aptos"/>
                <a:cs typeface="Arial"/>
              </a:rPr>
              <a:t>The supervisor calls the nearest inspector to have her also go to John’s. </a:t>
            </a:r>
          </a:p>
          <a:p>
            <a:pPr lvl="1" eaLnBrk="1" hangingPunct="1">
              <a:defRPr/>
            </a:pPr>
            <a:r>
              <a:rPr lang="en-US" sz="2000" dirty="0">
                <a:latin typeface="Aptos"/>
                <a:cs typeface="Arial"/>
              </a:rPr>
              <a:t>He then calls his supervisor at the capitol.  </a:t>
            </a:r>
          </a:p>
          <a:p>
            <a:pPr eaLnBrk="1" hangingPunct="1">
              <a:defRPr/>
            </a:pPr>
            <a:r>
              <a:rPr lang="en-US" sz="2400" dirty="0">
                <a:latin typeface="Aptos"/>
                <a:cs typeface="Arial"/>
              </a:rPr>
              <a:t>He also tells his colleague at the conference that this may be a bigger issue.</a:t>
            </a:r>
            <a:endParaRPr lang="en-US" dirty="0">
              <a:latin typeface="Arial" charset="0"/>
              <a:cs typeface="Arial" charset="0"/>
            </a:endParaRPr>
          </a:p>
        </p:txBody>
      </p:sp>
      <p:sp>
        <p:nvSpPr>
          <p:cNvPr id="6" name="Footer Placeholder 3"/>
          <p:cNvSpPr>
            <a:spLocks noGrp="1"/>
          </p:cNvSpPr>
          <p:nvPr>
            <p:ph type="ftr" sz="quarter" idx="4294967295"/>
          </p:nvPr>
        </p:nvSpPr>
        <p:spPr>
          <a:xfrm>
            <a:off x="0" y="6356350"/>
            <a:ext cx="3860800" cy="365125"/>
          </a:xfrm>
        </p:spPr>
        <p:txBody>
          <a:bodyPr/>
          <a:lstStyle/>
          <a:p>
            <a:pPr>
              <a:defRPr/>
            </a:pPr>
            <a:r>
              <a:rPr lang="en-US"/>
              <a:t>FOR EXERCISE PURPOSES ONLY</a:t>
            </a:r>
          </a:p>
          <a:p>
            <a:pPr>
              <a:defRPr/>
            </a:pP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23555">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3555">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3555">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3555">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Rectangle 2"/>
          <p:cNvSpPr>
            <a:spLocks noGrp="1" noChangeArrowheads="1"/>
          </p:cNvSpPr>
          <p:nvPr>
            <p:ph type="title"/>
          </p:nvPr>
        </p:nvSpPr>
        <p:spPr/>
        <p:txBody>
          <a:bodyPr/>
          <a:lstStyle/>
          <a:p>
            <a:pPr eaLnBrk="1" hangingPunct="1"/>
            <a:r>
              <a:rPr lang="en-US" sz="4400">
                <a:latin typeface="Aptos Display"/>
                <a:cs typeface="Arial"/>
              </a:rPr>
              <a:t>Table Activity Session</a:t>
            </a:r>
          </a:p>
        </p:txBody>
      </p:sp>
      <p:sp>
        <p:nvSpPr>
          <p:cNvPr id="58370" name="Rectangle 3"/>
          <p:cNvSpPr>
            <a:spLocks noGrp="1" noChangeArrowheads="1"/>
          </p:cNvSpPr>
          <p:nvPr>
            <p:ph idx="1"/>
          </p:nvPr>
        </p:nvSpPr>
        <p:spPr>
          <a:xfrm>
            <a:off x="1313328" y="1870532"/>
            <a:ext cx="10040472" cy="2462213"/>
          </a:xfrm>
        </p:spPr>
        <p:txBody>
          <a:bodyPr/>
          <a:lstStyle/>
          <a:p>
            <a:pPr marL="685800" lvl="1" indent="-457200" eaLnBrk="1" hangingPunct="1">
              <a:buFont typeface="Calibri" pitchFamily="34" charset="0"/>
              <a:buAutoNum type="arabicPeriod"/>
            </a:pPr>
            <a:r>
              <a:rPr lang="en-US" sz="2400" dirty="0">
                <a:solidFill>
                  <a:prstClr val="black"/>
                </a:solidFill>
                <a:latin typeface="Aptos"/>
                <a:cs typeface="Arial"/>
              </a:rPr>
              <a:t>Consider the developments while answering assigned questions.</a:t>
            </a:r>
          </a:p>
          <a:p>
            <a:pPr marL="685800" lvl="1" indent="-457200" eaLnBrk="1" hangingPunct="1">
              <a:buFont typeface="Calibri" pitchFamily="34" charset="0"/>
              <a:buAutoNum type="arabicPeriod"/>
            </a:pPr>
            <a:r>
              <a:rPr lang="en-US" sz="2400" dirty="0">
                <a:solidFill>
                  <a:prstClr val="black"/>
                </a:solidFill>
                <a:latin typeface="Aptos"/>
                <a:cs typeface="Arial"/>
              </a:rPr>
              <a:t>Identify any additional requirements, critical issues, decisions, and questions you think should be addressed at this time.</a:t>
            </a:r>
          </a:p>
          <a:p>
            <a:pPr marL="685800" lvl="1" indent="-457200" eaLnBrk="1" hangingPunct="1">
              <a:buFont typeface="Calibri" pitchFamily="34" charset="0"/>
              <a:buAutoNum type="arabicPeriod"/>
            </a:pPr>
            <a:r>
              <a:rPr lang="en-US" sz="2400" dirty="0">
                <a:solidFill>
                  <a:prstClr val="black"/>
                </a:solidFill>
                <a:latin typeface="Aptos"/>
                <a:cs typeface="Arial"/>
              </a:rPr>
              <a:t>Record any unanswered assigned questions or participant questions.</a:t>
            </a:r>
          </a:p>
          <a:p>
            <a:pPr eaLnBrk="1" hangingPunct="1">
              <a:buFontTx/>
              <a:buNone/>
            </a:pPr>
            <a:endParaRPr lang="en-US" sz="2800" dirty="0">
              <a:latin typeface="Arial" charset="0"/>
              <a:cs typeface="Arial" charset="0"/>
            </a:endParaRPr>
          </a:p>
        </p:txBody>
      </p:sp>
    </p:spTree>
    <p:extLst>
      <p:ext uri="{BB962C8B-B14F-4D97-AF65-F5344CB8AC3E}">
        <p14:creationId xmlns:p14="http://schemas.microsoft.com/office/powerpoint/2010/main" val="425825547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Rectangle 2"/>
          <p:cNvSpPr>
            <a:spLocks noGrp="1" noChangeArrowheads="1"/>
          </p:cNvSpPr>
          <p:nvPr>
            <p:ph type="title"/>
          </p:nvPr>
        </p:nvSpPr>
        <p:spPr/>
        <p:txBody>
          <a:bodyPr/>
          <a:lstStyle/>
          <a:p>
            <a:pPr eaLnBrk="1" hangingPunct="1"/>
            <a:r>
              <a:rPr lang="en-US" sz="4400">
                <a:latin typeface="Aptos Display"/>
                <a:cs typeface="Arial"/>
              </a:rPr>
              <a:t>Break Out Session</a:t>
            </a:r>
          </a:p>
        </p:txBody>
      </p:sp>
      <p:sp>
        <p:nvSpPr>
          <p:cNvPr id="58370" name="Rectangle 3"/>
          <p:cNvSpPr>
            <a:spLocks noGrp="1" noChangeArrowheads="1"/>
          </p:cNvSpPr>
          <p:nvPr>
            <p:ph idx="1"/>
          </p:nvPr>
        </p:nvSpPr>
        <p:spPr>
          <a:xfrm>
            <a:off x="1313328" y="1870532"/>
            <a:ext cx="10040472" cy="2462213"/>
          </a:xfrm>
        </p:spPr>
        <p:txBody>
          <a:bodyPr/>
          <a:lstStyle/>
          <a:p>
            <a:pPr marL="0" indent="0" algn="ctr" eaLnBrk="1" hangingPunct="1">
              <a:spcBef>
                <a:spcPct val="0"/>
              </a:spcBef>
              <a:buNone/>
            </a:pPr>
            <a:r>
              <a:rPr lang="en-US" sz="3200" dirty="0">
                <a:solidFill>
                  <a:srgbClr val="739600"/>
                </a:solidFill>
                <a:latin typeface="Arial"/>
                <a:cs typeface="Arial"/>
              </a:rPr>
              <a:t>20 minutes to discuss questions</a:t>
            </a:r>
          </a:p>
          <a:p>
            <a:pPr marL="0" indent="0" algn="ctr" eaLnBrk="1" hangingPunct="1">
              <a:spcBef>
                <a:spcPct val="0"/>
              </a:spcBef>
              <a:buNone/>
            </a:pPr>
            <a:endParaRPr lang="en-US" sz="3200" dirty="0">
              <a:solidFill>
                <a:srgbClr val="739600"/>
              </a:solidFill>
              <a:latin typeface="Arial" charset="0"/>
              <a:cs typeface="Arial" charset="0"/>
            </a:endParaRPr>
          </a:p>
          <a:p>
            <a:pPr marL="0" indent="0" algn="ctr" eaLnBrk="1" hangingPunct="1">
              <a:spcBef>
                <a:spcPct val="0"/>
              </a:spcBef>
              <a:buNone/>
            </a:pPr>
            <a:r>
              <a:rPr lang="en-US" sz="3200" dirty="0">
                <a:solidFill>
                  <a:srgbClr val="739600"/>
                </a:solidFill>
                <a:latin typeface="Arial"/>
                <a:cs typeface="Arial"/>
              </a:rPr>
              <a:t>30 minutes for all groups to report out</a:t>
            </a:r>
          </a:p>
          <a:p>
            <a:pPr eaLnBrk="1" hangingPunct="1">
              <a:buFontTx/>
              <a:buNone/>
            </a:pPr>
            <a:endParaRPr lang="en-US" sz="2800" dirty="0">
              <a:latin typeface="Arial" charset="0"/>
              <a:cs typeface="Arial" charset="0"/>
            </a:endParaRPr>
          </a:p>
        </p:txBody>
      </p:sp>
    </p:spTree>
    <p:extLst>
      <p:ext uri="{BB962C8B-B14F-4D97-AF65-F5344CB8AC3E}">
        <p14:creationId xmlns:p14="http://schemas.microsoft.com/office/powerpoint/2010/main" val="4236501776"/>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5" name="Rectangle 2"/>
          <p:cNvSpPr>
            <a:spLocks noGrp="1" noChangeArrowheads="1"/>
          </p:cNvSpPr>
          <p:nvPr>
            <p:ph type="title"/>
          </p:nvPr>
        </p:nvSpPr>
        <p:spPr/>
        <p:txBody>
          <a:bodyPr/>
          <a:lstStyle/>
          <a:p>
            <a:pPr eaLnBrk="1" hangingPunct="1"/>
            <a:r>
              <a:rPr lang="en-US" sz="4400">
                <a:latin typeface="Aptos Display"/>
                <a:cs typeface="Arial"/>
              </a:rPr>
              <a:t>Break</a:t>
            </a:r>
          </a:p>
        </p:txBody>
      </p:sp>
      <p:sp>
        <p:nvSpPr>
          <p:cNvPr id="82946" name="Rectangle 3"/>
          <p:cNvSpPr>
            <a:spLocks noGrp="1" noChangeArrowheads="1"/>
          </p:cNvSpPr>
          <p:nvPr>
            <p:ph idx="1"/>
          </p:nvPr>
        </p:nvSpPr>
        <p:spPr/>
        <p:txBody>
          <a:bodyPr/>
          <a:lstStyle/>
          <a:p>
            <a:pPr algn="ctr">
              <a:buFont typeface="Wingdings" pitchFamily="2" charset="2"/>
              <a:buNone/>
            </a:pPr>
            <a:r>
              <a:rPr lang="en-US" sz="3200">
                <a:solidFill>
                  <a:srgbClr val="739600"/>
                </a:solidFill>
                <a:latin typeface="Aptos"/>
                <a:cs typeface="Arial"/>
              </a:rPr>
              <a:t>15 Minutes</a:t>
            </a:r>
            <a:endParaRPr lang="en-US" sz="3200">
              <a:latin typeface="Aptos"/>
              <a:cs typeface="Arial"/>
            </a:endParaRPr>
          </a:p>
          <a:p>
            <a:pPr eaLnBrk="1" hangingPunct="1">
              <a:buFontTx/>
              <a:buNone/>
            </a:pPr>
            <a:endParaRPr lang="en-US" sz="2800">
              <a:latin typeface="Arial" charset="0"/>
              <a:cs typeface="Arial" charset="0"/>
            </a:endParaRP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3" name="Rectangle 2"/>
          <p:cNvSpPr>
            <a:spLocks noGrp="1" noChangeArrowheads="1"/>
          </p:cNvSpPr>
          <p:nvPr>
            <p:ph type="title"/>
          </p:nvPr>
        </p:nvSpPr>
        <p:spPr/>
        <p:txBody>
          <a:bodyPr/>
          <a:lstStyle/>
          <a:p>
            <a:pPr eaLnBrk="1" hangingPunct="1"/>
            <a:r>
              <a:rPr lang="en-US" sz="4400">
                <a:latin typeface="Aptos Display"/>
                <a:cs typeface="Arial"/>
              </a:rPr>
              <a:t>Module 4: Aftermath</a:t>
            </a:r>
          </a:p>
        </p:txBody>
      </p:sp>
      <p:sp>
        <p:nvSpPr>
          <p:cNvPr id="84994" name="Rectangle 3"/>
          <p:cNvSpPr>
            <a:spLocks noGrp="1" noChangeArrowheads="1"/>
          </p:cNvSpPr>
          <p:nvPr>
            <p:ph idx="1"/>
          </p:nvPr>
        </p:nvSpPr>
        <p:spPr>
          <a:xfrm>
            <a:off x="1313328" y="1870532"/>
            <a:ext cx="10040472" cy="2923877"/>
          </a:xfrm>
        </p:spPr>
        <p:txBody>
          <a:bodyPr/>
          <a:lstStyle/>
          <a:p>
            <a:r>
              <a:rPr lang="en-US" sz="2400" dirty="0">
                <a:latin typeface="Aptos"/>
                <a:cs typeface="Arial"/>
              </a:rPr>
              <a:t>Presentation of Scenario – 10 minutes</a:t>
            </a:r>
            <a:endParaRPr lang="en-US" dirty="0"/>
          </a:p>
          <a:p>
            <a:endParaRPr lang="en-US" sz="2400" dirty="0">
              <a:latin typeface="Aptos"/>
              <a:cs typeface="Arial" charset="0"/>
            </a:endParaRPr>
          </a:p>
          <a:p>
            <a:r>
              <a:rPr lang="en-US" sz="2400" dirty="0">
                <a:latin typeface="Aptos"/>
                <a:cs typeface="Arial"/>
              </a:rPr>
              <a:t>Work Session (in breakout groups)</a:t>
            </a:r>
          </a:p>
          <a:p>
            <a:pPr lvl="1">
              <a:buFont typeface="Arial" charset="0"/>
              <a:buChar char="•"/>
            </a:pPr>
            <a:r>
              <a:rPr lang="en-US" sz="2400" dirty="0">
                <a:latin typeface="Aptos"/>
                <a:cs typeface="Arial"/>
              </a:rPr>
              <a:t>Answering Questions – 20 minutes  </a:t>
            </a:r>
            <a:br>
              <a:rPr lang="en-US" sz="2400" dirty="0">
                <a:latin typeface="Aptos"/>
                <a:cs typeface="Arial" charset="0"/>
              </a:rPr>
            </a:br>
            <a:endParaRPr lang="en-US" sz="2400" dirty="0">
              <a:latin typeface="Aptos"/>
              <a:cs typeface="Arial" charset="0"/>
            </a:endParaRPr>
          </a:p>
          <a:p>
            <a:r>
              <a:rPr lang="en-US" sz="2400" dirty="0">
                <a:latin typeface="Aptos"/>
                <a:cs typeface="Arial"/>
              </a:rPr>
              <a:t>Module Debrief (whole group) – 30 minutes</a:t>
            </a:r>
          </a:p>
        </p:txBody>
      </p:sp>
      <p:sp>
        <p:nvSpPr>
          <p:cNvPr id="7" name="Footer Placeholder 3"/>
          <p:cNvSpPr>
            <a:spLocks noGrp="1"/>
          </p:cNvSpPr>
          <p:nvPr>
            <p:ph type="ftr" sz="quarter" idx="4294967295"/>
          </p:nvPr>
        </p:nvSpPr>
        <p:spPr>
          <a:xfrm>
            <a:off x="0" y="6356350"/>
            <a:ext cx="3860800" cy="365125"/>
          </a:xfrm>
        </p:spPr>
        <p:txBody>
          <a:bodyPr/>
          <a:lstStyle/>
          <a:p>
            <a:pPr>
              <a:defRPr/>
            </a:pPr>
            <a:r>
              <a:rPr lang="en-US"/>
              <a:t>FOR EXERCISE PURPOSES ONLY</a:t>
            </a:r>
          </a:p>
          <a:p>
            <a:pPr>
              <a:defRPr/>
            </a:pPr>
            <a:endParaRPr lang="en-US"/>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1" name="Title 1"/>
          <p:cNvSpPr>
            <a:spLocks noGrp="1"/>
          </p:cNvSpPr>
          <p:nvPr>
            <p:ph type="title"/>
          </p:nvPr>
        </p:nvSpPr>
        <p:spPr/>
        <p:txBody>
          <a:bodyPr/>
          <a:lstStyle/>
          <a:p>
            <a:r>
              <a:rPr lang="en-US" sz="4400">
                <a:latin typeface="Aptos Display"/>
                <a:cs typeface="Arial"/>
              </a:rPr>
              <a:t>Module 4: Aftermath</a:t>
            </a:r>
          </a:p>
        </p:txBody>
      </p:sp>
      <p:sp>
        <p:nvSpPr>
          <p:cNvPr id="23555" name="Content Placeholder 2"/>
          <p:cNvSpPr>
            <a:spLocks noGrp="1"/>
          </p:cNvSpPr>
          <p:nvPr>
            <p:ph idx="1"/>
          </p:nvPr>
        </p:nvSpPr>
        <p:spPr>
          <a:xfrm>
            <a:off x="1313328" y="1870532"/>
            <a:ext cx="10040472" cy="1723549"/>
          </a:xfrm>
        </p:spPr>
        <p:txBody>
          <a:bodyPr/>
          <a:lstStyle/>
          <a:p>
            <a:pPr eaLnBrk="1" hangingPunct="1"/>
            <a:r>
              <a:rPr lang="en-US" sz="2400" dirty="0">
                <a:latin typeface="Aptos"/>
                <a:cs typeface="Arial"/>
              </a:rPr>
              <a:t>The state food safety agency has coordinated with law enforcement and has control of the warehouse. Multiple food inspectors are on the scene reviewing labels and records.</a:t>
            </a:r>
          </a:p>
          <a:p>
            <a:pPr eaLnBrk="1" hangingPunct="1"/>
            <a:r>
              <a:rPr lang="en-US" sz="2400" dirty="0">
                <a:latin typeface="Aptos"/>
                <a:cs typeface="Arial"/>
              </a:rPr>
              <a:t>Notifications of other agencies are occurring.</a:t>
            </a:r>
          </a:p>
        </p:txBody>
      </p:sp>
      <p:sp>
        <p:nvSpPr>
          <p:cNvPr id="6" name="Footer Placeholder 3"/>
          <p:cNvSpPr>
            <a:spLocks noGrp="1"/>
          </p:cNvSpPr>
          <p:nvPr>
            <p:ph type="ftr" sz="quarter" idx="4294967295"/>
          </p:nvPr>
        </p:nvSpPr>
        <p:spPr>
          <a:xfrm>
            <a:off x="0" y="6356350"/>
            <a:ext cx="3860800" cy="365125"/>
          </a:xfrm>
        </p:spPr>
        <p:txBody>
          <a:bodyPr/>
          <a:lstStyle/>
          <a:p>
            <a:pPr>
              <a:defRPr/>
            </a:pPr>
            <a:r>
              <a:rPr lang="en-US"/>
              <a:t>FOR EXERCISE PURPOSES ONLY</a:t>
            </a:r>
          </a:p>
          <a:p>
            <a:pPr>
              <a:defRPr/>
            </a:pP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2355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3555">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Rectangle 2"/>
          <p:cNvSpPr>
            <a:spLocks noGrp="1" noChangeArrowheads="1"/>
          </p:cNvSpPr>
          <p:nvPr>
            <p:ph type="title"/>
          </p:nvPr>
        </p:nvSpPr>
        <p:spPr/>
        <p:txBody>
          <a:bodyPr/>
          <a:lstStyle/>
          <a:p>
            <a:pPr eaLnBrk="1" hangingPunct="1"/>
            <a:r>
              <a:rPr lang="en-US" sz="4400">
                <a:latin typeface="Aptos Display"/>
                <a:cs typeface="Arial"/>
              </a:rPr>
              <a:t>Table Activity Session</a:t>
            </a:r>
          </a:p>
        </p:txBody>
      </p:sp>
      <p:sp>
        <p:nvSpPr>
          <p:cNvPr id="58370" name="Rectangle 3"/>
          <p:cNvSpPr>
            <a:spLocks noGrp="1" noChangeArrowheads="1"/>
          </p:cNvSpPr>
          <p:nvPr>
            <p:ph idx="1"/>
          </p:nvPr>
        </p:nvSpPr>
        <p:spPr>
          <a:xfrm>
            <a:off x="1313328" y="1870532"/>
            <a:ext cx="10040472" cy="2462213"/>
          </a:xfrm>
        </p:spPr>
        <p:txBody>
          <a:bodyPr/>
          <a:lstStyle/>
          <a:p>
            <a:pPr marL="685800" lvl="1" indent="-457200" eaLnBrk="1" hangingPunct="1">
              <a:buFont typeface="Calibri" pitchFamily="34" charset="0"/>
              <a:buAutoNum type="arabicPeriod"/>
            </a:pPr>
            <a:r>
              <a:rPr lang="en-US" sz="2400" dirty="0">
                <a:solidFill>
                  <a:prstClr val="black"/>
                </a:solidFill>
                <a:latin typeface="Aptos"/>
                <a:cs typeface="Arial"/>
              </a:rPr>
              <a:t>Consider the developments while answering assigned questions.</a:t>
            </a:r>
          </a:p>
          <a:p>
            <a:pPr marL="685800" lvl="1" indent="-457200" eaLnBrk="1" hangingPunct="1">
              <a:buFont typeface="Calibri" pitchFamily="34" charset="0"/>
              <a:buAutoNum type="arabicPeriod"/>
            </a:pPr>
            <a:r>
              <a:rPr lang="en-US" sz="2400" dirty="0">
                <a:solidFill>
                  <a:prstClr val="black"/>
                </a:solidFill>
                <a:latin typeface="Aptos"/>
                <a:cs typeface="Arial"/>
              </a:rPr>
              <a:t>Identify any additional requirements, critical issues, decisions, and questions you think should be addressed at this time.</a:t>
            </a:r>
          </a:p>
          <a:p>
            <a:pPr marL="685800" lvl="1" indent="-457200" eaLnBrk="1" hangingPunct="1">
              <a:buFont typeface="Calibri" pitchFamily="34" charset="0"/>
              <a:buAutoNum type="arabicPeriod"/>
            </a:pPr>
            <a:r>
              <a:rPr lang="en-US" sz="2400" dirty="0">
                <a:solidFill>
                  <a:prstClr val="black"/>
                </a:solidFill>
                <a:latin typeface="Aptos"/>
                <a:cs typeface="Arial"/>
              </a:rPr>
              <a:t>Record any unanswered assigned questions or participant questions.</a:t>
            </a:r>
          </a:p>
          <a:p>
            <a:pPr eaLnBrk="1" hangingPunct="1">
              <a:buFontTx/>
              <a:buNone/>
            </a:pPr>
            <a:endParaRPr lang="en-US" sz="2800" dirty="0">
              <a:latin typeface="Arial" charset="0"/>
              <a:cs typeface="Arial" charset="0"/>
            </a:endParaRPr>
          </a:p>
        </p:txBody>
      </p:sp>
    </p:spTree>
    <p:extLst>
      <p:ext uri="{BB962C8B-B14F-4D97-AF65-F5344CB8AC3E}">
        <p14:creationId xmlns:p14="http://schemas.microsoft.com/office/powerpoint/2010/main" val="2201051154"/>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Rectangle 2"/>
          <p:cNvSpPr>
            <a:spLocks noGrp="1" noChangeArrowheads="1"/>
          </p:cNvSpPr>
          <p:nvPr>
            <p:ph type="title"/>
          </p:nvPr>
        </p:nvSpPr>
        <p:spPr/>
        <p:txBody>
          <a:bodyPr/>
          <a:lstStyle/>
          <a:p>
            <a:pPr eaLnBrk="1" hangingPunct="1"/>
            <a:r>
              <a:rPr lang="en-US" sz="4400">
                <a:latin typeface="Aptos Display"/>
                <a:cs typeface="Arial"/>
              </a:rPr>
              <a:t>Break Out Session</a:t>
            </a:r>
          </a:p>
        </p:txBody>
      </p:sp>
      <p:sp>
        <p:nvSpPr>
          <p:cNvPr id="58370" name="Rectangle 3"/>
          <p:cNvSpPr>
            <a:spLocks noGrp="1" noChangeArrowheads="1"/>
          </p:cNvSpPr>
          <p:nvPr>
            <p:ph idx="1"/>
          </p:nvPr>
        </p:nvSpPr>
        <p:spPr>
          <a:xfrm>
            <a:off x="1313328" y="1870532"/>
            <a:ext cx="10040472" cy="2277547"/>
          </a:xfrm>
        </p:spPr>
        <p:txBody>
          <a:bodyPr/>
          <a:lstStyle/>
          <a:p>
            <a:pPr marL="0" indent="0" algn="ctr" eaLnBrk="1" hangingPunct="1">
              <a:spcBef>
                <a:spcPct val="0"/>
              </a:spcBef>
              <a:buNone/>
            </a:pPr>
            <a:r>
              <a:rPr lang="en-US" sz="3200" dirty="0">
                <a:solidFill>
                  <a:srgbClr val="739600"/>
                </a:solidFill>
                <a:latin typeface="Aptos"/>
                <a:cs typeface="Arial"/>
              </a:rPr>
              <a:t>20 minutes to discuss questions</a:t>
            </a:r>
          </a:p>
          <a:p>
            <a:pPr marL="0" indent="0" algn="ctr" eaLnBrk="1" hangingPunct="1">
              <a:spcBef>
                <a:spcPct val="0"/>
              </a:spcBef>
              <a:buNone/>
            </a:pPr>
            <a:endParaRPr lang="en-US" dirty="0"/>
          </a:p>
          <a:p>
            <a:pPr marL="0" indent="0" algn="ctr" eaLnBrk="1" hangingPunct="1">
              <a:spcBef>
                <a:spcPct val="0"/>
              </a:spcBef>
              <a:buNone/>
            </a:pPr>
            <a:r>
              <a:rPr lang="en-US" sz="3200" dirty="0">
                <a:solidFill>
                  <a:srgbClr val="739600"/>
                </a:solidFill>
                <a:latin typeface="Aptos"/>
                <a:cs typeface="Arial"/>
              </a:rPr>
              <a:t>30 minutes for all groups to report out</a:t>
            </a:r>
            <a:endParaRPr lang="en-US" dirty="0"/>
          </a:p>
          <a:p>
            <a:pPr eaLnBrk="1" hangingPunct="1">
              <a:buFontTx/>
              <a:buNone/>
            </a:pPr>
            <a:endParaRPr lang="en-US" dirty="0"/>
          </a:p>
        </p:txBody>
      </p:sp>
    </p:spTree>
    <p:extLst>
      <p:ext uri="{BB962C8B-B14F-4D97-AF65-F5344CB8AC3E}">
        <p14:creationId xmlns:p14="http://schemas.microsoft.com/office/powerpoint/2010/main" val="653817903"/>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1" name="Title 1"/>
          <p:cNvSpPr>
            <a:spLocks noGrp="1"/>
          </p:cNvSpPr>
          <p:nvPr>
            <p:ph type="title"/>
          </p:nvPr>
        </p:nvSpPr>
        <p:spPr/>
        <p:txBody>
          <a:bodyPr/>
          <a:lstStyle/>
          <a:p>
            <a:r>
              <a:rPr lang="en-US" sz="4400">
                <a:latin typeface="Aptos Display"/>
                <a:cs typeface="Arial"/>
              </a:rPr>
              <a:t>Exercise Objectives</a:t>
            </a:r>
          </a:p>
        </p:txBody>
      </p:sp>
      <p:sp>
        <p:nvSpPr>
          <p:cNvPr id="92162" name="Content Placeholder 2"/>
          <p:cNvSpPr>
            <a:spLocks noGrp="1"/>
          </p:cNvSpPr>
          <p:nvPr>
            <p:ph idx="1"/>
          </p:nvPr>
        </p:nvSpPr>
        <p:spPr>
          <a:xfrm>
            <a:off x="1313328" y="1870532"/>
            <a:ext cx="10040472" cy="3877985"/>
          </a:xfrm>
        </p:spPr>
        <p:txBody>
          <a:bodyPr/>
          <a:lstStyle/>
          <a:p>
            <a:r>
              <a:rPr lang="en-US" sz="2400" dirty="0">
                <a:latin typeface="Aptos"/>
                <a:cs typeface="Arial"/>
              </a:rPr>
              <a:t>Recapping objectives:</a:t>
            </a:r>
          </a:p>
          <a:p>
            <a:pPr lvl="1"/>
            <a:r>
              <a:rPr lang="en-US" sz="2400" dirty="0">
                <a:latin typeface="Aptos"/>
                <a:cs typeface="Arial"/>
              </a:rPr>
              <a:t>Articulate your specific roles and responsibilities to other professionals in reacting to a discovered Food Fraud incident.</a:t>
            </a:r>
          </a:p>
          <a:p>
            <a:pPr lvl="1"/>
            <a:r>
              <a:rPr lang="en-US" sz="2400" dirty="0">
                <a:latin typeface="Aptos"/>
                <a:cs typeface="Arial"/>
              </a:rPr>
              <a:t>State the purpose of having multiple agencies assume distinct and sometimes overlapping duties to effectively address and remedy the situation.</a:t>
            </a:r>
          </a:p>
          <a:p>
            <a:pPr lvl="1"/>
            <a:r>
              <a:rPr lang="en-US" sz="2400" dirty="0">
                <a:latin typeface="Aptos"/>
                <a:cs typeface="Arial"/>
              </a:rPr>
              <a:t>Collaborate with a diverse group of responders that may not have worked together before, such as the media, law enforcement, risk managers, etc.</a:t>
            </a:r>
          </a:p>
        </p:txBody>
      </p:sp>
      <p:sp>
        <p:nvSpPr>
          <p:cNvPr id="4" name="Footer Placeholder 3"/>
          <p:cNvSpPr>
            <a:spLocks noGrp="1"/>
          </p:cNvSpPr>
          <p:nvPr>
            <p:ph type="ftr" sz="quarter" idx="4294967295"/>
          </p:nvPr>
        </p:nvSpPr>
        <p:spPr>
          <a:xfrm>
            <a:off x="0" y="6356350"/>
            <a:ext cx="3860800" cy="365125"/>
          </a:xfrm>
        </p:spPr>
        <p:txBody>
          <a:bodyPr/>
          <a:lstStyle/>
          <a:p>
            <a:pPr>
              <a:defRPr/>
            </a:pPr>
            <a:r>
              <a:rPr lang="en-US"/>
              <a:t>FOR EXERCISE PURPOSES ONLY</a:t>
            </a:r>
          </a:p>
          <a:p>
            <a:pPr>
              <a:defRPr/>
            </a:pPr>
            <a:endParaRPr lang="en-US"/>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09" name="Title 1"/>
          <p:cNvSpPr>
            <a:spLocks noGrp="1"/>
          </p:cNvSpPr>
          <p:nvPr>
            <p:ph type="title"/>
          </p:nvPr>
        </p:nvSpPr>
        <p:spPr/>
        <p:txBody>
          <a:bodyPr/>
          <a:lstStyle/>
          <a:p>
            <a:r>
              <a:rPr lang="en-US" sz="4400">
                <a:latin typeface="Aptos Display"/>
                <a:cs typeface="Arial"/>
              </a:rPr>
              <a:t>Exercise Objectives (cont.)</a:t>
            </a:r>
          </a:p>
        </p:txBody>
      </p:sp>
      <p:sp>
        <p:nvSpPr>
          <p:cNvPr id="94210" name="Content Placeholder 2"/>
          <p:cNvSpPr>
            <a:spLocks noGrp="1"/>
          </p:cNvSpPr>
          <p:nvPr>
            <p:ph idx="1"/>
          </p:nvPr>
        </p:nvSpPr>
        <p:spPr>
          <a:xfrm>
            <a:off x="1313328" y="1870532"/>
            <a:ext cx="10040472" cy="3724096"/>
          </a:xfrm>
        </p:spPr>
        <p:txBody>
          <a:bodyPr/>
          <a:lstStyle/>
          <a:p>
            <a:pPr lvl="1"/>
            <a:r>
              <a:rPr lang="en-US" sz="2400" dirty="0">
                <a:latin typeface="Aptos"/>
                <a:cs typeface="Arial"/>
              </a:rPr>
              <a:t>Identify other entities or agencies that are needed to properly address the situation but who have not been included on the team.</a:t>
            </a:r>
          </a:p>
          <a:p>
            <a:pPr lvl="1"/>
            <a:r>
              <a:rPr lang="en-US" sz="2400" dirty="0">
                <a:latin typeface="Aptos"/>
                <a:cs typeface="Arial"/>
              </a:rPr>
              <a:t>Propose comprehensive, collaborative, and effective ideas, strategies, and solutions to ensure the timely remediation of the discovered Food Fraud incident.</a:t>
            </a:r>
            <a:endParaRPr lang="en-US" sz="2400" dirty="0">
              <a:latin typeface="Aptos"/>
            </a:endParaRPr>
          </a:p>
          <a:p>
            <a:pPr lvl="1"/>
            <a:r>
              <a:rPr lang="en-US" sz="2400" dirty="0">
                <a:latin typeface="Aptos"/>
                <a:cs typeface="Arial"/>
              </a:rPr>
              <a:t> Identify the strengths and development needs of your own agencies or departments and identify the actions they will take to champion the change required to improve or enhance the team’s ability to detect and respond to a Food Fraud incident.</a:t>
            </a:r>
          </a:p>
        </p:txBody>
      </p:sp>
      <p:sp>
        <p:nvSpPr>
          <p:cNvPr id="4" name="Footer Placeholder 3"/>
          <p:cNvSpPr>
            <a:spLocks noGrp="1"/>
          </p:cNvSpPr>
          <p:nvPr>
            <p:ph type="ftr" sz="quarter" idx="4294967295"/>
          </p:nvPr>
        </p:nvSpPr>
        <p:spPr>
          <a:xfrm>
            <a:off x="0" y="6356350"/>
            <a:ext cx="3860800" cy="365125"/>
          </a:xfrm>
        </p:spPr>
        <p:txBody>
          <a:bodyPr/>
          <a:lstStyle/>
          <a:p>
            <a:pPr>
              <a:defRPr/>
            </a:pPr>
            <a:r>
              <a:rPr lang="en-US"/>
              <a:t>FOR EXERCISE PURPOSES ONLY</a:t>
            </a:r>
          </a:p>
          <a:p>
            <a:pPr>
              <a:defRPr/>
            </a:pPr>
            <a:endParaRPr 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C6F3992-A828-64BA-153C-0DE97E1927A3}"/>
            </a:ext>
          </a:extLst>
        </p:cNvPr>
        <p:cNvGrpSpPr/>
        <p:nvPr/>
      </p:nvGrpSpPr>
      <p:grpSpPr>
        <a:xfrm>
          <a:off x="0" y="0"/>
          <a:ext cx="0" cy="0"/>
          <a:chOff x="0" y="0"/>
          <a:chExt cx="0" cy="0"/>
        </a:xfrm>
      </p:grpSpPr>
      <p:sp>
        <p:nvSpPr>
          <p:cNvPr id="31745" name="Title 1">
            <a:extLst>
              <a:ext uri="{FF2B5EF4-FFF2-40B4-BE49-F238E27FC236}">
                <a16:creationId xmlns:a16="http://schemas.microsoft.com/office/drawing/2014/main" id="{01A1684B-9B94-5449-D391-73CA9591DCC5}"/>
              </a:ext>
            </a:extLst>
          </p:cNvPr>
          <p:cNvSpPr>
            <a:spLocks noGrp="1"/>
          </p:cNvSpPr>
          <p:nvPr>
            <p:ph type="title"/>
          </p:nvPr>
        </p:nvSpPr>
        <p:spPr/>
        <p:txBody>
          <a:bodyPr/>
          <a:lstStyle/>
          <a:p>
            <a:r>
              <a:rPr lang="en-US" sz="4400">
                <a:latin typeface="Aptos Display"/>
                <a:cs typeface="Arial"/>
              </a:rPr>
              <a:t>Funding Acknowledgement (cont.)</a:t>
            </a:r>
            <a:endParaRPr lang="en-US" sz="4400">
              <a:cs typeface="Arial"/>
            </a:endParaRPr>
          </a:p>
        </p:txBody>
      </p:sp>
      <p:sp>
        <p:nvSpPr>
          <p:cNvPr id="31746" name="Content Placeholder 2">
            <a:extLst>
              <a:ext uri="{FF2B5EF4-FFF2-40B4-BE49-F238E27FC236}">
                <a16:creationId xmlns:a16="http://schemas.microsoft.com/office/drawing/2014/main" id="{CC740783-DBBB-EE0D-37AB-D58BB98D237F}"/>
              </a:ext>
            </a:extLst>
          </p:cNvPr>
          <p:cNvSpPr>
            <a:spLocks noGrp="1"/>
          </p:cNvSpPr>
          <p:nvPr>
            <p:ph idx="1"/>
          </p:nvPr>
        </p:nvSpPr>
        <p:spPr/>
        <p:txBody>
          <a:bodyPr/>
          <a:lstStyle/>
          <a:p>
            <a:pPr>
              <a:spcBef>
                <a:spcPts val="0"/>
              </a:spcBef>
              <a:spcAft>
                <a:spcPts val="0"/>
              </a:spcAft>
              <a:buFont typeface="Wingdings"/>
              <a:buChar char="§"/>
            </a:pPr>
            <a:r>
              <a:rPr lang="en-US" sz="2400">
                <a:solidFill>
                  <a:srgbClr val="000000"/>
                </a:solidFill>
                <a:latin typeface="Aptos"/>
                <a:cs typeface="Arial"/>
              </a:rPr>
              <a:t>Thank you to the volunteer subject matter experts </a:t>
            </a:r>
          </a:p>
          <a:p>
            <a:pPr lvl="1">
              <a:spcBef>
                <a:spcPts val="0"/>
              </a:spcBef>
              <a:spcAft>
                <a:spcPts val="0"/>
              </a:spcAft>
              <a:buFont typeface="Wingdings"/>
              <a:buChar char="§"/>
            </a:pPr>
            <a:r>
              <a:rPr lang="en-US" sz="2400">
                <a:solidFill>
                  <a:srgbClr val="000000"/>
                </a:solidFill>
                <a:latin typeface="Aptos"/>
                <a:cs typeface="Arial"/>
              </a:rPr>
              <a:t>Brad Deacon (Michigan Department of Agriculture and Rural Development)</a:t>
            </a:r>
          </a:p>
          <a:p>
            <a:pPr lvl="1">
              <a:spcBef>
                <a:spcPts val="0"/>
              </a:spcBef>
              <a:spcAft>
                <a:spcPts val="0"/>
              </a:spcAft>
              <a:buFont typeface="Wingdings"/>
              <a:buChar char="§"/>
            </a:pPr>
            <a:r>
              <a:rPr lang="en-US" sz="2400">
                <a:solidFill>
                  <a:srgbClr val="000000"/>
                </a:solidFill>
                <a:latin typeface="Aptos"/>
                <a:cs typeface="Arial"/>
              </a:rPr>
              <a:t>John Spink (Michigan State University's Department of Supply Chain Management)</a:t>
            </a:r>
          </a:p>
          <a:p>
            <a:pPr lvl="1">
              <a:spcBef>
                <a:spcPts val="0"/>
              </a:spcBef>
              <a:spcAft>
                <a:spcPts val="0"/>
              </a:spcAft>
              <a:buFont typeface="Wingdings"/>
              <a:buChar char="§"/>
            </a:pPr>
            <a:r>
              <a:rPr lang="en-US" sz="2400">
                <a:solidFill>
                  <a:srgbClr val="000000"/>
                </a:solidFill>
                <a:latin typeface="Aptos"/>
                <a:cs typeface="Arial"/>
              </a:rPr>
              <a:t>Doug Moyer (Michigan State University's Department of Public Health)</a:t>
            </a:r>
          </a:p>
          <a:p>
            <a:pPr lvl="1">
              <a:spcBef>
                <a:spcPts val="0"/>
              </a:spcBef>
              <a:spcAft>
                <a:spcPts val="0"/>
              </a:spcAft>
              <a:buFont typeface="Wingdings"/>
              <a:buChar char="§"/>
            </a:pPr>
            <a:endParaRPr lang="en-US" sz="2400">
              <a:solidFill>
                <a:srgbClr val="000000"/>
              </a:solidFill>
              <a:latin typeface="Aptos"/>
            </a:endParaRPr>
          </a:p>
          <a:p>
            <a:pPr>
              <a:spcBef>
                <a:spcPts val="0"/>
              </a:spcBef>
              <a:spcAft>
                <a:spcPts val="0"/>
              </a:spcAft>
              <a:buFont typeface="Wingdings"/>
              <a:buChar char="§"/>
            </a:pPr>
            <a:r>
              <a:rPr lang="en-US" sz="2400">
                <a:solidFill>
                  <a:srgbClr val="000000"/>
                </a:solidFill>
                <a:latin typeface="Aptos"/>
                <a:cs typeface="Arial"/>
              </a:rPr>
              <a:t>Developed by </a:t>
            </a:r>
            <a:r>
              <a:rPr lang="en-US" sz="2400">
                <a:solidFill>
                  <a:srgbClr val="000000"/>
                </a:solidFill>
                <a:latin typeface="Aptos"/>
                <a:cs typeface="Helvetica"/>
              </a:rPr>
              <a:t>Michigan Department of Agriculture and Rural Development (MDARD) and Michigan State University</a:t>
            </a:r>
            <a:endParaRPr lang="en-US" sz="2400">
              <a:solidFill>
                <a:srgbClr val="000000"/>
              </a:solidFill>
              <a:latin typeface="Aptos"/>
              <a:cs typeface="Arial"/>
            </a:endParaRPr>
          </a:p>
          <a:p>
            <a:pPr>
              <a:spcBef>
                <a:spcPts val="0"/>
              </a:spcBef>
              <a:spcAft>
                <a:spcPts val="0"/>
              </a:spcAft>
              <a:buFont typeface="Wingdings"/>
              <a:buChar char="§"/>
            </a:pPr>
            <a:r>
              <a:rPr lang="en-US" sz="2400">
                <a:solidFill>
                  <a:srgbClr val="000000"/>
                </a:solidFill>
                <a:latin typeface="Aptos"/>
                <a:cs typeface="Arial"/>
              </a:rPr>
              <a:t>Updated by AFDO with support from Food Safety Strategy, LLC </a:t>
            </a:r>
            <a:endParaRPr lang="en-US">
              <a:cs typeface="Arial"/>
            </a:endParaRPr>
          </a:p>
          <a:p>
            <a:pPr>
              <a:buFont typeface="Wingdings" pitchFamily="2" charset="2"/>
              <a:buNone/>
            </a:pPr>
            <a:endParaRPr lang="en-US">
              <a:solidFill>
                <a:srgbClr val="739600"/>
              </a:solidFill>
              <a:latin typeface="Arial" charset="0"/>
              <a:cs typeface="Arial" charset="0"/>
            </a:endParaRPr>
          </a:p>
          <a:p>
            <a:pPr>
              <a:buNone/>
            </a:pPr>
            <a:endParaRPr lang="en-US">
              <a:latin typeface="Arial" charset="0"/>
              <a:cs typeface="Arial" charset="0"/>
            </a:endParaRPr>
          </a:p>
        </p:txBody>
      </p:sp>
      <p:sp>
        <p:nvSpPr>
          <p:cNvPr id="4" name="Footer Placeholder 3">
            <a:extLst>
              <a:ext uri="{FF2B5EF4-FFF2-40B4-BE49-F238E27FC236}">
                <a16:creationId xmlns:a16="http://schemas.microsoft.com/office/drawing/2014/main" id="{D57BE2FA-CFE5-91DC-BBBA-4590E05CAD9A}"/>
              </a:ext>
            </a:extLst>
          </p:cNvPr>
          <p:cNvSpPr>
            <a:spLocks noGrp="1"/>
          </p:cNvSpPr>
          <p:nvPr>
            <p:ph type="ftr" sz="quarter" idx="4294967295"/>
          </p:nvPr>
        </p:nvSpPr>
        <p:spPr>
          <a:xfrm>
            <a:off x="0" y="6356350"/>
            <a:ext cx="3860800" cy="365125"/>
          </a:xfrm>
        </p:spPr>
        <p:txBody>
          <a:bodyPr/>
          <a:lstStyle/>
          <a:p>
            <a:pPr>
              <a:defRPr/>
            </a:pPr>
            <a:r>
              <a:rPr lang="en-US"/>
              <a:t>FOR EXERCISE PURPOSES ONLY</a:t>
            </a:r>
          </a:p>
          <a:p>
            <a:pPr>
              <a:defRPr/>
            </a:pPr>
            <a:endParaRPr lang="en-US"/>
          </a:p>
        </p:txBody>
      </p:sp>
    </p:spTree>
    <p:extLst>
      <p:ext uri="{BB962C8B-B14F-4D97-AF65-F5344CB8AC3E}">
        <p14:creationId xmlns:p14="http://schemas.microsoft.com/office/powerpoint/2010/main" val="3810898840"/>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7" name="Rectangle 3"/>
          <p:cNvSpPr>
            <a:spLocks noGrp="1" noChangeArrowheads="1"/>
          </p:cNvSpPr>
          <p:nvPr>
            <p:ph type="title"/>
          </p:nvPr>
        </p:nvSpPr>
        <p:spPr/>
        <p:txBody>
          <a:bodyPr/>
          <a:lstStyle/>
          <a:p>
            <a:pPr eaLnBrk="1" hangingPunct="1"/>
            <a:r>
              <a:rPr lang="en-US" sz="4400" dirty="0">
                <a:latin typeface="Aptos Display"/>
                <a:cs typeface="Arial"/>
              </a:rPr>
              <a:t>Wrap-Up Activities</a:t>
            </a:r>
          </a:p>
        </p:txBody>
      </p:sp>
      <p:sp>
        <p:nvSpPr>
          <p:cNvPr id="96258" name="Content Placeholder 2"/>
          <p:cNvSpPr>
            <a:spLocks noGrp="1"/>
          </p:cNvSpPr>
          <p:nvPr>
            <p:ph idx="1"/>
          </p:nvPr>
        </p:nvSpPr>
        <p:spPr>
          <a:xfrm>
            <a:off x="1313328" y="1870532"/>
            <a:ext cx="10040472" cy="987450"/>
          </a:xfrm>
        </p:spPr>
        <p:txBody>
          <a:bodyPr/>
          <a:lstStyle/>
          <a:p>
            <a:pPr lvl="1"/>
            <a:r>
              <a:rPr lang="en-US" sz="2400" dirty="0">
                <a:latin typeface="Aptos"/>
                <a:cs typeface="Arial"/>
              </a:rPr>
              <a:t>Wrap-Up Questions</a:t>
            </a:r>
          </a:p>
          <a:p>
            <a:pPr lvl="2"/>
            <a:r>
              <a:rPr lang="en-US" dirty="0">
                <a:latin typeface="Aptos"/>
                <a:cs typeface="Arial"/>
              </a:rPr>
              <a:t>Please discuss the wrap-up questions.</a:t>
            </a:r>
          </a:p>
        </p:txBody>
      </p:sp>
      <p:sp>
        <p:nvSpPr>
          <p:cNvPr id="4" name="Footer Placeholder 3"/>
          <p:cNvSpPr>
            <a:spLocks noGrp="1"/>
          </p:cNvSpPr>
          <p:nvPr>
            <p:ph type="ftr" sz="quarter" idx="4294967295"/>
          </p:nvPr>
        </p:nvSpPr>
        <p:spPr>
          <a:xfrm>
            <a:off x="0" y="6356350"/>
            <a:ext cx="3860800" cy="365125"/>
          </a:xfrm>
        </p:spPr>
        <p:txBody>
          <a:bodyPr/>
          <a:lstStyle/>
          <a:p>
            <a:pPr>
              <a:defRPr/>
            </a:pPr>
            <a:r>
              <a:rPr lang="en-US"/>
              <a:t>FOR EXERCISE PURPOSES ONLY</a:t>
            </a:r>
          </a:p>
          <a:p>
            <a:pPr>
              <a:defRPr/>
            </a:pPr>
            <a:endParaRPr lang="en-US"/>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E34E51E-38FF-6CD1-81A1-7D0FB63D1240}"/>
            </a:ext>
          </a:extLst>
        </p:cNvPr>
        <p:cNvGrpSpPr/>
        <p:nvPr/>
      </p:nvGrpSpPr>
      <p:grpSpPr>
        <a:xfrm>
          <a:off x="0" y="0"/>
          <a:ext cx="0" cy="0"/>
          <a:chOff x="0" y="0"/>
          <a:chExt cx="0" cy="0"/>
        </a:xfrm>
      </p:grpSpPr>
      <p:sp>
        <p:nvSpPr>
          <p:cNvPr id="98305" name="Title 1">
            <a:extLst>
              <a:ext uri="{FF2B5EF4-FFF2-40B4-BE49-F238E27FC236}">
                <a16:creationId xmlns:a16="http://schemas.microsoft.com/office/drawing/2014/main" id="{A510C937-8577-2CF5-29FD-0C4C215773A0}"/>
              </a:ext>
            </a:extLst>
          </p:cNvPr>
          <p:cNvSpPr>
            <a:spLocks noGrp="1"/>
          </p:cNvSpPr>
          <p:nvPr>
            <p:ph type="title"/>
          </p:nvPr>
        </p:nvSpPr>
        <p:spPr/>
        <p:txBody>
          <a:bodyPr/>
          <a:lstStyle/>
          <a:p>
            <a:r>
              <a:rPr lang="en-US" sz="4400" dirty="0">
                <a:latin typeface="Aptos Display"/>
                <a:cs typeface="Arial"/>
              </a:rPr>
              <a:t>Wrap-Up Activities</a:t>
            </a:r>
          </a:p>
        </p:txBody>
      </p:sp>
      <p:sp>
        <p:nvSpPr>
          <p:cNvPr id="98306" name="Content Placeholder 2">
            <a:extLst>
              <a:ext uri="{FF2B5EF4-FFF2-40B4-BE49-F238E27FC236}">
                <a16:creationId xmlns:a16="http://schemas.microsoft.com/office/drawing/2014/main" id="{B6F90ACC-9319-68FD-A467-84DEE4BA19F4}"/>
              </a:ext>
            </a:extLst>
          </p:cNvPr>
          <p:cNvSpPr>
            <a:spLocks noGrp="1"/>
          </p:cNvSpPr>
          <p:nvPr>
            <p:ph idx="1"/>
          </p:nvPr>
        </p:nvSpPr>
        <p:spPr>
          <a:xfrm>
            <a:off x="1313328" y="1870532"/>
            <a:ext cx="10040472" cy="3824124"/>
          </a:xfrm>
        </p:spPr>
        <p:txBody>
          <a:bodyPr/>
          <a:lstStyle/>
          <a:p>
            <a:pPr lvl="1"/>
            <a:r>
              <a:rPr lang="en-US" sz="2400" dirty="0">
                <a:latin typeface="Aptos"/>
                <a:cs typeface="Arial"/>
              </a:rPr>
              <a:t>After Action Report and Improvement Plan (AAR/IP)</a:t>
            </a:r>
          </a:p>
          <a:p>
            <a:pPr lvl="2"/>
            <a:r>
              <a:rPr lang="en-US" sz="2000" dirty="0">
                <a:latin typeface="Aptos"/>
                <a:cs typeface="Arial"/>
              </a:rPr>
              <a:t>Will be generated.</a:t>
            </a:r>
          </a:p>
          <a:p>
            <a:pPr lvl="2"/>
            <a:r>
              <a:rPr lang="en-US" sz="2000" dirty="0">
                <a:latin typeface="Aptos"/>
                <a:cs typeface="Arial"/>
              </a:rPr>
              <a:t>Your feedback from evaluations and wrap-up questions will be incorporated.</a:t>
            </a:r>
          </a:p>
          <a:p>
            <a:pPr lvl="2"/>
            <a:r>
              <a:rPr lang="en-US" sz="2000" dirty="0">
                <a:latin typeface="Aptos"/>
                <a:cs typeface="Arial"/>
              </a:rPr>
              <a:t>Consider this For Official Use Only and share only with those with a “need to know.”</a:t>
            </a:r>
          </a:p>
          <a:p>
            <a:pPr lvl="1"/>
            <a:r>
              <a:rPr lang="en-US" sz="2400" dirty="0">
                <a:latin typeface="Aptos"/>
                <a:cs typeface="Arial"/>
              </a:rPr>
              <a:t>Review your PLI and add final thoughts. (Do not turn it in – the PLI stays with you.)</a:t>
            </a:r>
          </a:p>
          <a:p>
            <a:pPr lvl="1"/>
            <a:r>
              <a:rPr lang="en-US" sz="2400" dirty="0">
                <a:latin typeface="Aptos"/>
                <a:cs typeface="Arial"/>
              </a:rPr>
              <a:t>Please complete your feedback form before you leave.</a:t>
            </a:r>
          </a:p>
          <a:p>
            <a:endParaRPr lang="en-US" dirty="0">
              <a:latin typeface="Arial" charset="0"/>
              <a:cs typeface="Arial" charset="0"/>
            </a:endParaRPr>
          </a:p>
        </p:txBody>
      </p:sp>
      <p:sp>
        <p:nvSpPr>
          <p:cNvPr id="4" name="Footer Placeholder 3">
            <a:extLst>
              <a:ext uri="{FF2B5EF4-FFF2-40B4-BE49-F238E27FC236}">
                <a16:creationId xmlns:a16="http://schemas.microsoft.com/office/drawing/2014/main" id="{AC3DBFC9-829D-554D-6FA1-8B2B2632DA6F}"/>
              </a:ext>
            </a:extLst>
          </p:cNvPr>
          <p:cNvSpPr>
            <a:spLocks noGrp="1"/>
          </p:cNvSpPr>
          <p:nvPr>
            <p:ph type="ftr" sz="quarter" idx="4294967295"/>
          </p:nvPr>
        </p:nvSpPr>
        <p:spPr>
          <a:xfrm>
            <a:off x="0" y="6356350"/>
            <a:ext cx="3860800" cy="365125"/>
          </a:xfrm>
        </p:spPr>
        <p:txBody>
          <a:bodyPr/>
          <a:lstStyle/>
          <a:p>
            <a:pPr>
              <a:defRPr/>
            </a:pPr>
            <a:r>
              <a:rPr lang="en-US"/>
              <a:t>FOR EXERCISE PURPOSES ONLY</a:t>
            </a:r>
          </a:p>
          <a:p>
            <a:pPr>
              <a:defRPr/>
            </a:pPr>
            <a:endParaRPr lang="en-US"/>
          </a:p>
        </p:txBody>
      </p:sp>
    </p:spTree>
    <p:extLst>
      <p:ext uri="{BB962C8B-B14F-4D97-AF65-F5344CB8AC3E}">
        <p14:creationId xmlns:p14="http://schemas.microsoft.com/office/powerpoint/2010/main" val="1794324746"/>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215927-FE87-B53E-6A72-57D70B304DF5}"/>
              </a:ext>
            </a:extLst>
          </p:cNvPr>
          <p:cNvSpPr>
            <a:spLocks noGrp="1"/>
          </p:cNvSpPr>
          <p:nvPr>
            <p:ph type="title"/>
          </p:nvPr>
        </p:nvSpPr>
        <p:spPr/>
        <p:txBody>
          <a:bodyPr/>
          <a:lstStyle/>
          <a:p>
            <a:r>
              <a:rPr lang="en-US" dirty="0">
                <a:effectLst/>
                <a:cs typeface="Arial" charset="0"/>
              </a:rPr>
              <a:t>Evaluation</a:t>
            </a:r>
            <a:endParaRPr lang="en-US" dirty="0">
              <a:effectLst/>
            </a:endParaRPr>
          </a:p>
        </p:txBody>
      </p:sp>
      <p:sp>
        <p:nvSpPr>
          <p:cNvPr id="3" name="Content Placeholder 2">
            <a:extLst>
              <a:ext uri="{FF2B5EF4-FFF2-40B4-BE49-F238E27FC236}">
                <a16:creationId xmlns:a16="http://schemas.microsoft.com/office/drawing/2014/main" id="{DD1B614C-07B9-513A-339F-9721950B40F4}"/>
              </a:ext>
            </a:extLst>
          </p:cNvPr>
          <p:cNvSpPr>
            <a:spLocks noGrp="1"/>
          </p:cNvSpPr>
          <p:nvPr>
            <p:ph idx="1"/>
          </p:nvPr>
        </p:nvSpPr>
        <p:spPr/>
        <p:txBody>
          <a:bodyPr/>
          <a:lstStyle/>
          <a:p>
            <a:r>
              <a:rPr lang="en-US" dirty="0">
                <a:hlinkClick r:id="rId2"/>
              </a:rPr>
              <a:t>https://www.surveymonkey.com/r/RQSJPMM</a:t>
            </a:r>
            <a:endParaRPr lang="en-US" dirty="0"/>
          </a:p>
        </p:txBody>
      </p:sp>
      <p:pic>
        <p:nvPicPr>
          <p:cNvPr id="4" name="Picture 3" descr="A qr code on a white background&#10;&#10;Description automatically generated">
            <a:extLst>
              <a:ext uri="{FF2B5EF4-FFF2-40B4-BE49-F238E27FC236}">
                <a16:creationId xmlns:a16="http://schemas.microsoft.com/office/drawing/2014/main" id="{65B91D12-B16B-8393-00E8-FCABEC32366D}"/>
              </a:ext>
            </a:extLst>
          </p:cNvPr>
          <p:cNvPicPr>
            <a:picLocks noChangeAspect="1"/>
          </p:cNvPicPr>
          <p:nvPr/>
        </p:nvPicPr>
        <p:blipFill>
          <a:blip r:embed="rId3"/>
          <a:stretch>
            <a:fillRect/>
          </a:stretch>
        </p:blipFill>
        <p:spPr>
          <a:xfrm>
            <a:off x="2401614" y="2727434"/>
            <a:ext cx="1907628" cy="1907628"/>
          </a:xfrm>
          <a:prstGeom prst="rect">
            <a:avLst/>
          </a:prstGeom>
        </p:spPr>
      </p:pic>
    </p:spTree>
    <p:extLst>
      <p:ext uri="{BB962C8B-B14F-4D97-AF65-F5344CB8AC3E}">
        <p14:creationId xmlns:p14="http://schemas.microsoft.com/office/powerpoint/2010/main" val="1381909864"/>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1DDB112-7CF2-3283-B2E3-FB3C920B0286}"/>
            </a:ext>
          </a:extLst>
        </p:cNvPr>
        <p:cNvGrpSpPr/>
        <p:nvPr/>
      </p:nvGrpSpPr>
      <p:grpSpPr>
        <a:xfrm>
          <a:off x="0" y="0"/>
          <a:ext cx="0" cy="0"/>
          <a:chOff x="0" y="0"/>
          <a:chExt cx="0" cy="0"/>
        </a:xfrm>
      </p:grpSpPr>
      <p:sp>
        <p:nvSpPr>
          <p:cNvPr id="98305" name="Title 1">
            <a:extLst>
              <a:ext uri="{FF2B5EF4-FFF2-40B4-BE49-F238E27FC236}">
                <a16:creationId xmlns:a16="http://schemas.microsoft.com/office/drawing/2014/main" id="{3872051B-1E95-57F8-7C2E-26430DF27853}"/>
              </a:ext>
            </a:extLst>
          </p:cNvPr>
          <p:cNvSpPr>
            <a:spLocks noGrp="1"/>
          </p:cNvSpPr>
          <p:nvPr>
            <p:ph type="title"/>
          </p:nvPr>
        </p:nvSpPr>
        <p:spPr/>
        <p:txBody>
          <a:bodyPr/>
          <a:lstStyle/>
          <a:p>
            <a:r>
              <a:rPr lang="en-US" sz="4400">
                <a:latin typeface="Aptos Display"/>
                <a:cs typeface="Arial"/>
              </a:rPr>
              <a:t>After Action Report</a:t>
            </a:r>
            <a:endParaRPr lang="en-US"/>
          </a:p>
        </p:txBody>
      </p:sp>
      <p:sp>
        <p:nvSpPr>
          <p:cNvPr id="98306" name="Content Placeholder 2">
            <a:extLst>
              <a:ext uri="{FF2B5EF4-FFF2-40B4-BE49-F238E27FC236}">
                <a16:creationId xmlns:a16="http://schemas.microsoft.com/office/drawing/2014/main" id="{1FF5CD27-9DEE-5B0F-C647-61031EC34166}"/>
              </a:ext>
            </a:extLst>
          </p:cNvPr>
          <p:cNvSpPr>
            <a:spLocks noGrp="1"/>
          </p:cNvSpPr>
          <p:nvPr>
            <p:ph idx="1"/>
          </p:nvPr>
        </p:nvSpPr>
        <p:spPr>
          <a:xfrm>
            <a:off x="1313328" y="1870532"/>
            <a:ext cx="10040472" cy="4493538"/>
          </a:xfrm>
        </p:spPr>
        <p:txBody>
          <a:bodyPr/>
          <a:lstStyle/>
          <a:p>
            <a:pPr marL="342900" indent="-342900">
              <a:spcBef>
                <a:spcPts val="0"/>
              </a:spcBef>
              <a:spcAft>
                <a:spcPts val="1200"/>
              </a:spcAft>
              <a:buFont typeface="Symbol,Sans-Serif" pitchFamily="2" charset="2"/>
              <a:buChar char=""/>
            </a:pPr>
            <a:r>
              <a:rPr lang="en-US" sz="1800" dirty="0">
                <a:latin typeface="Aptos"/>
                <a:cs typeface="Arial"/>
              </a:rPr>
              <a:t>How well would personnel from the exercising jurisdiction and other participating entities have been able to perform the necessary or critical tasks?</a:t>
            </a:r>
          </a:p>
          <a:p>
            <a:pPr marL="342900" indent="-342900">
              <a:spcBef>
                <a:spcPts val="0"/>
              </a:spcBef>
              <a:spcAft>
                <a:spcPts val="1200"/>
              </a:spcAft>
              <a:buFont typeface="Symbol,Sans-Serif" pitchFamily="2" charset="2"/>
              <a:buChar char=""/>
            </a:pPr>
            <a:r>
              <a:rPr lang="en-US" sz="1800" dirty="0">
                <a:latin typeface="Aptos"/>
                <a:cs typeface="Arial"/>
              </a:rPr>
              <a:t>What decisions were required, and who should have made them?</a:t>
            </a:r>
          </a:p>
          <a:p>
            <a:pPr marL="342900" indent="-342900">
              <a:spcBef>
                <a:spcPts val="0"/>
              </a:spcBef>
              <a:spcAft>
                <a:spcPts val="1200"/>
              </a:spcAft>
              <a:buFont typeface="Symbol,Sans-Serif" pitchFamily="2" charset="2"/>
              <a:buChar char=""/>
            </a:pPr>
            <a:r>
              <a:rPr lang="en-US" sz="1800" dirty="0">
                <a:latin typeface="Aptos"/>
                <a:cs typeface="Arial"/>
              </a:rPr>
              <a:t>Were additional resources required? If so, how should they have been sourced?</a:t>
            </a:r>
          </a:p>
          <a:p>
            <a:pPr marL="342900" indent="-342900">
              <a:spcBef>
                <a:spcPts val="0"/>
              </a:spcBef>
              <a:spcAft>
                <a:spcPts val="1200"/>
              </a:spcAft>
              <a:buFont typeface="Symbol,Sans-Serif" pitchFamily="2" charset="2"/>
              <a:buChar char=""/>
            </a:pPr>
            <a:r>
              <a:rPr lang="en-US" sz="1800" dirty="0">
                <a:latin typeface="Aptos"/>
                <a:cs typeface="Arial"/>
              </a:rPr>
              <a:t>Would existing plans/protocols/policies enable the full performance of critical or necessary tasks? Were participants familiar with those documents?</a:t>
            </a:r>
          </a:p>
          <a:p>
            <a:pPr marL="342900" indent="-342900">
              <a:spcBef>
                <a:spcPts val="0"/>
              </a:spcBef>
              <a:spcAft>
                <a:spcPts val="1200"/>
              </a:spcAft>
              <a:buFont typeface="Symbol,Sans-Serif" pitchFamily="2" charset="2"/>
              <a:buChar char=""/>
            </a:pPr>
            <a:r>
              <a:rPr lang="en-US" sz="1800" dirty="0">
                <a:latin typeface="Aptos"/>
                <a:cs typeface="Arial"/>
              </a:rPr>
              <a:t>How well did personnel from various entities and jurisdictions coordinate and cooperate to accomplish necessary tasks? Are there agreements in place (among entities, agencies, and/or jurisdictions) to support cooperative accomplishment of necessary tasks?</a:t>
            </a:r>
          </a:p>
          <a:p>
            <a:pPr marL="342900" indent="-342900">
              <a:spcBef>
                <a:spcPts val="0"/>
              </a:spcBef>
              <a:spcAft>
                <a:spcPts val="1200"/>
              </a:spcAft>
              <a:buFont typeface="Symbol,Sans-Serif" pitchFamily="2" charset="2"/>
              <a:buChar char=""/>
            </a:pPr>
            <a:r>
              <a:rPr lang="en-US" sz="1800" dirty="0">
                <a:latin typeface="Aptos"/>
                <a:cs typeface="Arial"/>
              </a:rPr>
              <a:t>What lessons were learned from the exercise?</a:t>
            </a:r>
          </a:p>
          <a:p>
            <a:pPr marL="342900" indent="-342900">
              <a:spcBef>
                <a:spcPts val="0"/>
              </a:spcBef>
              <a:spcAft>
                <a:spcPts val="1200"/>
              </a:spcAft>
              <a:buFont typeface="Symbol,Sans-Serif" pitchFamily="2" charset="2"/>
              <a:buChar char=""/>
            </a:pPr>
            <a:r>
              <a:rPr lang="en-US" sz="1800" dirty="0">
                <a:latin typeface="Aptos"/>
                <a:cs typeface="Arial"/>
              </a:rPr>
              <a:t>What changes/improvements are recommended?</a:t>
            </a:r>
            <a:endParaRPr lang="en-US" sz="1800" dirty="0">
              <a:latin typeface="Aptos"/>
            </a:endParaRPr>
          </a:p>
          <a:p>
            <a:endParaRPr lang="en-US" sz="1800" dirty="0">
              <a:latin typeface="Aptos"/>
              <a:cs typeface="Arial" charset="0"/>
            </a:endParaRPr>
          </a:p>
        </p:txBody>
      </p:sp>
      <p:sp>
        <p:nvSpPr>
          <p:cNvPr id="4" name="Footer Placeholder 3">
            <a:extLst>
              <a:ext uri="{FF2B5EF4-FFF2-40B4-BE49-F238E27FC236}">
                <a16:creationId xmlns:a16="http://schemas.microsoft.com/office/drawing/2014/main" id="{3DB2B4A3-ED9D-7813-3790-FA2B130895CC}"/>
              </a:ext>
            </a:extLst>
          </p:cNvPr>
          <p:cNvSpPr>
            <a:spLocks noGrp="1"/>
          </p:cNvSpPr>
          <p:nvPr>
            <p:ph type="ftr" sz="quarter" idx="4294967295"/>
          </p:nvPr>
        </p:nvSpPr>
        <p:spPr>
          <a:xfrm>
            <a:off x="0" y="6356350"/>
            <a:ext cx="3860800" cy="365125"/>
          </a:xfrm>
        </p:spPr>
        <p:txBody>
          <a:bodyPr/>
          <a:lstStyle/>
          <a:p>
            <a:pPr>
              <a:defRPr/>
            </a:pPr>
            <a:r>
              <a:rPr lang="en-US"/>
              <a:t>FOR EXERCISE PURPOSES ONLY</a:t>
            </a:r>
          </a:p>
          <a:p>
            <a:pPr>
              <a:defRPr/>
            </a:pPr>
            <a:endParaRPr lang="en-US"/>
          </a:p>
        </p:txBody>
      </p:sp>
    </p:spTree>
    <p:extLst>
      <p:ext uri="{BB962C8B-B14F-4D97-AF65-F5344CB8AC3E}">
        <p14:creationId xmlns:p14="http://schemas.microsoft.com/office/powerpoint/2010/main" val="2939902381"/>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29" name="Rectangle 2"/>
          <p:cNvSpPr>
            <a:spLocks noGrp="1" noChangeArrowheads="1"/>
          </p:cNvSpPr>
          <p:nvPr>
            <p:ph type="title"/>
          </p:nvPr>
        </p:nvSpPr>
        <p:spPr/>
        <p:txBody>
          <a:bodyPr/>
          <a:lstStyle/>
          <a:p>
            <a:pPr eaLnBrk="1" hangingPunct="1"/>
            <a:r>
              <a:rPr lang="en-US" sz="4400">
                <a:latin typeface="Aptos Display"/>
                <a:cs typeface="Arial"/>
              </a:rPr>
              <a:t>Resources</a:t>
            </a:r>
          </a:p>
        </p:txBody>
      </p:sp>
      <p:sp>
        <p:nvSpPr>
          <p:cNvPr id="99330" name="Content Placeholder 3"/>
          <p:cNvSpPr>
            <a:spLocks noGrp="1"/>
          </p:cNvSpPr>
          <p:nvPr>
            <p:ph idx="1"/>
          </p:nvPr>
        </p:nvSpPr>
        <p:spPr>
          <a:xfrm>
            <a:off x="1313328" y="1482826"/>
            <a:ext cx="10040472" cy="7232749"/>
          </a:xfrm>
        </p:spPr>
        <p:txBody>
          <a:bodyPr/>
          <a:lstStyle/>
          <a:p>
            <a:r>
              <a:rPr lang="en-US" sz="2000" dirty="0">
                <a:latin typeface="Aptos"/>
                <a:cs typeface="Arial"/>
              </a:rPr>
              <a:t>FDA Resources</a:t>
            </a:r>
          </a:p>
          <a:p>
            <a:pPr lvl="1"/>
            <a:r>
              <a:rPr lang="en-US" sz="1800" dirty="0">
                <a:latin typeface="Aptos"/>
                <a:cs typeface="Arial"/>
              </a:rPr>
              <a:t>Food &amp; Drug Administration – Overview of Economically Motivated Adulteration or Food Fraud: </a:t>
            </a:r>
            <a:r>
              <a:rPr lang="en-US" sz="1800" dirty="0">
                <a:latin typeface="Aptos"/>
                <a:cs typeface="Arial"/>
                <a:hlinkClick r:id="rId2"/>
              </a:rPr>
              <a:t>https://www.fda.gov/food/compliance-enforcement-food/economically-motivated-adulteration-food-fraud</a:t>
            </a:r>
            <a:endParaRPr lang="en-US" sz="1800" dirty="0">
              <a:latin typeface="Aptos"/>
              <a:cs typeface="Arial"/>
            </a:endParaRPr>
          </a:p>
          <a:p>
            <a:pPr lvl="1"/>
            <a:r>
              <a:rPr lang="en-US" sz="1800" dirty="0">
                <a:latin typeface="Aptos"/>
                <a:cs typeface="Arial"/>
              </a:rPr>
              <a:t>FSMA Final Rule for Mitigation Strategies to Protect Food Against Intentional Adulteration: </a:t>
            </a:r>
            <a:r>
              <a:rPr lang="en-US" sz="1800" dirty="0">
                <a:latin typeface="Aptos"/>
                <a:cs typeface="Arial"/>
                <a:hlinkClick r:id="rId3"/>
              </a:rPr>
              <a:t>https://www.fda.gov/food/food-safety-modernization-act-fsma/fsma-final-rule-mitigation-strategies-protect-food-against-intentional-adulteration</a:t>
            </a:r>
            <a:endParaRPr lang="en-US" sz="1800" dirty="0">
              <a:latin typeface="Aptos"/>
              <a:cs typeface="Arial"/>
            </a:endParaRPr>
          </a:p>
          <a:p>
            <a:pPr lvl="1"/>
            <a:r>
              <a:rPr lang="en-US" sz="1800" dirty="0">
                <a:latin typeface="Aptos"/>
                <a:cs typeface="Arial"/>
              </a:rPr>
              <a:t>Food Defense: </a:t>
            </a:r>
            <a:r>
              <a:rPr lang="en-US" sz="1800" dirty="0">
                <a:latin typeface="Aptos"/>
                <a:cs typeface="Arial"/>
                <a:hlinkClick r:id="rId4"/>
              </a:rPr>
              <a:t>http://www.fda.gov/fooddefense</a:t>
            </a:r>
            <a:endParaRPr lang="en-US" sz="1800" dirty="0">
              <a:latin typeface="Aptos"/>
              <a:cs typeface="Arial"/>
            </a:endParaRPr>
          </a:p>
          <a:p>
            <a:r>
              <a:rPr lang="en-US" sz="2000" dirty="0">
                <a:latin typeface="Aptos"/>
                <a:cs typeface="Arial"/>
              </a:rPr>
              <a:t>Congressional Research Service – Food Fraud and “Economically Motivated Adulteration” of Food and Food Ingredients: </a:t>
            </a:r>
            <a:r>
              <a:rPr lang="en-US" sz="2000" dirty="0">
                <a:latin typeface="Aptos"/>
                <a:cs typeface="Arial"/>
                <a:hlinkClick r:id="rId5"/>
              </a:rPr>
              <a:t>https://sgp.fas.org/crs/misc/R43358.pdf</a:t>
            </a:r>
            <a:endParaRPr lang="en-US" sz="2000" dirty="0">
              <a:latin typeface="Aptos"/>
              <a:cs typeface="Arial"/>
            </a:endParaRPr>
          </a:p>
          <a:p>
            <a:r>
              <a:rPr lang="en-US" sz="2000" dirty="0">
                <a:latin typeface="Aptos"/>
                <a:cs typeface="Arial"/>
              </a:rPr>
              <a:t>Institute for Food Science &amp; Technology – Food Fraud: </a:t>
            </a:r>
            <a:r>
              <a:rPr lang="en-US" sz="2000" dirty="0">
                <a:latin typeface="Aptos"/>
                <a:cs typeface="Arial"/>
                <a:hlinkClick r:id="rId6"/>
              </a:rPr>
              <a:t>https://www.ifst.org/resources/information-statements/food-fraud</a:t>
            </a:r>
            <a:endParaRPr lang="en-US" sz="2000" dirty="0">
              <a:latin typeface="Aptos"/>
              <a:cs typeface="Arial"/>
            </a:endParaRPr>
          </a:p>
          <a:p>
            <a:r>
              <a:rPr lang="en-US" sz="2000" dirty="0">
                <a:latin typeface="Aptos"/>
                <a:cs typeface="Arial"/>
              </a:rPr>
              <a:t>Michigan State University – Food Fraud Initiative Webinar Series: </a:t>
            </a:r>
            <a:r>
              <a:rPr lang="en-US" sz="2000" dirty="0">
                <a:latin typeface="Aptos"/>
                <a:cs typeface="Arial"/>
                <a:hlinkClick r:id="rId7"/>
              </a:rPr>
              <a:t>https://www.dnv.us/assurance/webinars/food/190227_Food-Fraud-Michigan-State-University-Intro</a:t>
            </a:r>
            <a:endParaRPr lang="en-US" sz="2000" dirty="0">
              <a:latin typeface="Aptos"/>
              <a:cs typeface="Arial"/>
            </a:endParaRPr>
          </a:p>
          <a:p>
            <a:pPr marL="0" indent="0">
              <a:buNone/>
            </a:pPr>
            <a:endParaRPr lang="en-US" sz="2000" dirty="0">
              <a:latin typeface="Aptos"/>
              <a:cs typeface="Arial"/>
            </a:endParaRPr>
          </a:p>
          <a:p>
            <a:endParaRPr lang="en-US" sz="1800" dirty="0">
              <a:latin typeface="Aptos"/>
              <a:cs typeface="Arial"/>
            </a:endParaRPr>
          </a:p>
          <a:p>
            <a:endParaRPr lang="en-US" sz="2000" dirty="0">
              <a:latin typeface="Aptos"/>
              <a:cs typeface="Arial"/>
            </a:endParaRPr>
          </a:p>
          <a:p>
            <a:pPr marL="0" indent="0">
              <a:buNone/>
            </a:pPr>
            <a:endParaRPr lang="en-US" sz="2000" dirty="0">
              <a:latin typeface="Aptos"/>
              <a:cs typeface="Arial"/>
            </a:endParaRP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3" name="Title 1"/>
          <p:cNvSpPr>
            <a:spLocks noGrp="1"/>
          </p:cNvSpPr>
          <p:nvPr>
            <p:ph type="title"/>
          </p:nvPr>
        </p:nvSpPr>
        <p:spPr/>
        <p:txBody>
          <a:bodyPr/>
          <a:lstStyle/>
          <a:p>
            <a:r>
              <a:rPr lang="en-US" sz="4400">
                <a:latin typeface="Aptos Display"/>
                <a:cs typeface="Arial"/>
              </a:rPr>
              <a:t>Thank you</a:t>
            </a:r>
          </a:p>
        </p:txBody>
      </p:sp>
      <p:sp>
        <p:nvSpPr>
          <p:cNvPr id="100354" name="Content Placeholder 2"/>
          <p:cNvSpPr>
            <a:spLocks noGrp="1"/>
          </p:cNvSpPr>
          <p:nvPr>
            <p:ph idx="1"/>
          </p:nvPr>
        </p:nvSpPr>
        <p:spPr/>
        <p:txBody>
          <a:bodyPr/>
          <a:lstStyle/>
          <a:p>
            <a:pPr algn="ctr">
              <a:buFont typeface="Wingdings" pitchFamily="2" charset="2"/>
              <a:buNone/>
            </a:pPr>
            <a:endParaRPr lang="en-US">
              <a:latin typeface="Arial" charset="0"/>
              <a:cs typeface="Arial" charset="0"/>
            </a:endParaRPr>
          </a:p>
          <a:p>
            <a:pPr algn="ctr">
              <a:buFont typeface="Wingdings" pitchFamily="2" charset="2"/>
              <a:buNone/>
            </a:pPr>
            <a:endParaRPr lang="en-US">
              <a:latin typeface="Arial" charset="0"/>
              <a:cs typeface="Arial" charset="0"/>
            </a:endParaRPr>
          </a:p>
          <a:p>
            <a:pPr algn="ctr">
              <a:buFont typeface="Wingdings" pitchFamily="2" charset="2"/>
              <a:buNone/>
            </a:pPr>
            <a:endParaRPr lang="en-US">
              <a:latin typeface="Arial" charset="0"/>
              <a:cs typeface="Arial" charset="0"/>
            </a:endParaRPr>
          </a:p>
          <a:p>
            <a:pPr algn="ctr">
              <a:buFont typeface="Wingdings" pitchFamily="2" charset="2"/>
              <a:buNone/>
            </a:pPr>
            <a:r>
              <a:rPr lang="en-US" sz="3200">
                <a:solidFill>
                  <a:srgbClr val="739600"/>
                </a:solidFill>
                <a:latin typeface="Aptos"/>
                <a:cs typeface="Arial"/>
              </a:rPr>
              <a:t>Questions?</a:t>
            </a:r>
          </a:p>
        </p:txBody>
      </p:sp>
      <p:sp>
        <p:nvSpPr>
          <p:cNvPr id="4" name="Footer Placeholder 3"/>
          <p:cNvSpPr>
            <a:spLocks noGrp="1"/>
          </p:cNvSpPr>
          <p:nvPr>
            <p:ph type="ftr" sz="quarter" idx="4294967295"/>
          </p:nvPr>
        </p:nvSpPr>
        <p:spPr>
          <a:xfrm>
            <a:off x="7467600" y="6356350"/>
            <a:ext cx="4724400" cy="365125"/>
          </a:xfrm>
        </p:spPr>
        <p:txBody>
          <a:bodyPr/>
          <a:lstStyle/>
          <a:p>
            <a:pPr>
              <a:defRPr/>
            </a:pPr>
            <a:r>
              <a:rPr lang="en-US"/>
              <a:t>FOR EXERCISE PURPOSES ONLY</a:t>
            </a:r>
          </a:p>
          <a:p>
            <a:pPr>
              <a:defRPr/>
            </a:pPr>
            <a:endParaRPr lang="en-US"/>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ECB1331-2EC0-C622-5A63-7FF474CE7999}"/>
            </a:ext>
          </a:extLst>
        </p:cNvPr>
        <p:cNvGrpSpPr/>
        <p:nvPr/>
      </p:nvGrpSpPr>
      <p:grpSpPr>
        <a:xfrm>
          <a:off x="0" y="0"/>
          <a:ext cx="0" cy="0"/>
          <a:chOff x="0" y="0"/>
          <a:chExt cx="0" cy="0"/>
        </a:xfrm>
      </p:grpSpPr>
      <p:sp>
        <p:nvSpPr>
          <p:cNvPr id="31745" name="Title 1">
            <a:extLst>
              <a:ext uri="{FF2B5EF4-FFF2-40B4-BE49-F238E27FC236}">
                <a16:creationId xmlns:a16="http://schemas.microsoft.com/office/drawing/2014/main" id="{29253F13-7478-6E74-FC6F-73457EC5FF49}"/>
              </a:ext>
            </a:extLst>
          </p:cNvPr>
          <p:cNvSpPr>
            <a:spLocks noGrp="1"/>
          </p:cNvSpPr>
          <p:nvPr>
            <p:ph type="title"/>
          </p:nvPr>
        </p:nvSpPr>
        <p:spPr/>
        <p:txBody>
          <a:bodyPr/>
          <a:lstStyle/>
          <a:p>
            <a:r>
              <a:rPr lang="en-US" sz="4400">
                <a:latin typeface="Aptos Display"/>
                <a:cs typeface="Arial"/>
              </a:rPr>
              <a:t>Safety &amp; Logistics</a:t>
            </a:r>
            <a:endParaRPr lang="en-US" sz="4400">
              <a:latin typeface="Aptos Display"/>
            </a:endParaRPr>
          </a:p>
        </p:txBody>
      </p:sp>
      <p:sp>
        <p:nvSpPr>
          <p:cNvPr id="31746" name="Content Placeholder 2">
            <a:extLst>
              <a:ext uri="{FF2B5EF4-FFF2-40B4-BE49-F238E27FC236}">
                <a16:creationId xmlns:a16="http://schemas.microsoft.com/office/drawing/2014/main" id="{5275CF4F-1076-2070-1B05-5BA07BEFC879}"/>
              </a:ext>
            </a:extLst>
          </p:cNvPr>
          <p:cNvSpPr>
            <a:spLocks noGrp="1"/>
          </p:cNvSpPr>
          <p:nvPr>
            <p:ph idx="1"/>
          </p:nvPr>
        </p:nvSpPr>
        <p:spPr/>
        <p:txBody>
          <a:bodyPr/>
          <a:lstStyle/>
          <a:p>
            <a:pPr marL="335280" indent="-335280">
              <a:spcBef>
                <a:spcPts val="0"/>
              </a:spcBef>
              <a:spcAft>
                <a:spcPts val="2400"/>
              </a:spcAft>
              <a:buFont typeface="Wingdings"/>
              <a:buChar char="§"/>
            </a:pPr>
            <a:r>
              <a:rPr lang="en-US" sz="2400" dirty="0">
                <a:latin typeface="Aptos"/>
                <a:cs typeface="Arial"/>
              </a:rPr>
              <a:t>Restroom</a:t>
            </a:r>
          </a:p>
          <a:p>
            <a:pPr marL="335280" indent="-335280">
              <a:spcBef>
                <a:spcPts val="0"/>
              </a:spcBef>
              <a:spcAft>
                <a:spcPts val="2400"/>
              </a:spcAft>
              <a:buFont typeface="Wingdings"/>
              <a:buChar char="§"/>
            </a:pPr>
            <a:r>
              <a:rPr lang="en-US" sz="2400" dirty="0">
                <a:latin typeface="Aptos"/>
                <a:cs typeface="Arial"/>
              </a:rPr>
              <a:t>Emergency exits</a:t>
            </a:r>
          </a:p>
          <a:p>
            <a:pPr marL="335280" indent="-335280">
              <a:spcBef>
                <a:spcPts val="0"/>
              </a:spcBef>
              <a:spcAft>
                <a:spcPts val="2400"/>
              </a:spcAft>
              <a:buFont typeface="Wingdings"/>
              <a:buChar char="§"/>
            </a:pPr>
            <a:r>
              <a:rPr lang="en-US" sz="2400" dirty="0">
                <a:latin typeface="Aptos"/>
                <a:cs typeface="Arial"/>
              </a:rPr>
              <a:t>Fire extinguisher, first aid, AED</a:t>
            </a:r>
          </a:p>
          <a:p>
            <a:pPr marL="335280" indent="-335280">
              <a:spcBef>
                <a:spcPts val="0"/>
              </a:spcBef>
              <a:spcAft>
                <a:spcPts val="1200"/>
              </a:spcAft>
              <a:buFont typeface="Wingdings"/>
              <a:buChar char="§"/>
            </a:pPr>
            <a:r>
              <a:rPr lang="en-US" sz="2400" dirty="0">
                <a:latin typeface="Aptos"/>
                <a:cs typeface="Arial"/>
              </a:rPr>
              <a:t>Breaks and lunch plan </a:t>
            </a:r>
            <a:endParaRPr lang="en-US" dirty="0">
              <a:cs typeface="Arial"/>
            </a:endParaRPr>
          </a:p>
          <a:p>
            <a:pPr>
              <a:buFont typeface="Wingdings" pitchFamily="2" charset="2"/>
              <a:buNone/>
            </a:pPr>
            <a:endParaRPr lang="en-US" dirty="0">
              <a:solidFill>
                <a:srgbClr val="739600"/>
              </a:solidFill>
              <a:latin typeface="Arial" charset="0"/>
              <a:cs typeface="Arial" charset="0"/>
            </a:endParaRPr>
          </a:p>
          <a:p>
            <a:pPr>
              <a:buNone/>
            </a:pPr>
            <a:endParaRPr lang="en-US" dirty="0">
              <a:latin typeface="Arial" charset="0"/>
              <a:cs typeface="Arial" charset="0"/>
            </a:endParaRPr>
          </a:p>
        </p:txBody>
      </p:sp>
      <p:sp>
        <p:nvSpPr>
          <p:cNvPr id="4" name="Footer Placeholder 3">
            <a:extLst>
              <a:ext uri="{FF2B5EF4-FFF2-40B4-BE49-F238E27FC236}">
                <a16:creationId xmlns:a16="http://schemas.microsoft.com/office/drawing/2014/main" id="{A058291C-2603-42FA-A08A-BD46BC6B7547}"/>
              </a:ext>
            </a:extLst>
          </p:cNvPr>
          <p:cNvSpPr>
            <a:spLocks noGrp="1"/>
          </p:cNvSpPr>
          <p:nvPr>
            <p:ph type="ftr" sz="quarter" idx="4294967295"/>
          </p:nvPr>
        </p:nvSpPr>
        <p:spPr>
          <a:xfrm>
            <a:off x="0" y="6356350"/>
            <a:ext cx="3860800" cy="365125"/>
          </a:xfrm>
        </p:spPr>
        <p:txBody>
          <a:bodyPr/>
          <a:lstStyle/>
          <a:p>
            <a:pPr>
              <a:defRPr/>
            </a:pPr>
            <a:r>
              <a:rPr lang="en-US"/>
              <a:t>FOR EXERCISE PURPOSES ONLY</a:t>
            </a:r>
          </a:p>
          <a:p>
            <a:pPr>
              <a:defRPr/>
            </a:pPr>
            <a:endParaRPr lang="en-US"/>
          </a:p>
        </p:txBody>
      </p:sp>
    </p:spTree>
    <p:extLst>
      <p:ext uri="{BB962C8B-B14F-4D97-AF65-F5344CB8AC3E}">
        <p14:creationId xmlns:p14="http://schemas.microsoft.com/office/powerpoint/2010/main" val="360779347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22BC194-B3DA-7D12-2F64-456C8361D35B}"/>
            </a:ext>
          </a:extLst>
        </p:cNvPr>
        <p:cNvGrpSpPr/>
        <p:nvPr/>
      </p:nvGrpSpPr>
      <p:grpSpPr>
        <a:xfrm>
          <a:off x="0" y="0"/>
          <a:ext cx="0" cy="0"/>
          <a:chOff x="0" y="0"/>
          <a:chExt cx="0" cy="0"/>
        </a:xfrm>
      </p:grpSpPr>
      <p:sp>
        <p:nvSpPr>
          <p:cNvPr id="31745" name="Title 1">
            <a:extLst>
              <a:ext uri="{FF2B5EF4-FFF2-40B4-BE49-F238E27FC236}">
                <a16:creationId xmlns:a16="http://schemas.microsoft.com/office/drawing/2014/main" id="{7F66C72D-FDC3-69F1-25B3-68579885560F}"/>
              </a:ext>
            </a:extLst>
          </p:cNvPr>
          <p:cNvSpPr>
            <a:spLocks noGrp="1"/>
          </p:cNvSpPr>
          <p:nvPr>
            <p:ph type="title"/>
          </p:nvPr>
        </p:nvSpPr>
        <p:spPr/>
        <p:txBody>
          <a:bodyPr/>
          <a:lstStyle/>
          <a:p>
            <a:r>
              <a:rPr lang="en-US" sz="4400">
                <a:latin typeface="Aptos Display"/>
                <a:cs typeface="Arial"/>
              </a:rPr>
              <a:t>Introductions</a:t>
            </a:r>
            <a:endParaRPr lang="en-US" sz="4400">
              <a:latin typeface="Aptos Display"/>
              <a:cs typeface="Arial" charset="0"/>
            </a:endParaRPr>
          </a:p>
        </p:txBody>
      </p:sp>
      <p:sp>
        <p:nvSpPr>
          <p:cNvPr id="31746" name="Content Placeholder 2">
            <a:extLst>
              <a:ext uri="{FF2B5EF4-FFF2-40B4-BE49-F238E27FC236}">
                <a16:creationId xmlns:a16="http://schemas.microsoft.com/office/drawing/2014/main" id="{466FADB0-9448-A29E-9C9C-59A34554ED96}"/>
              </a:ext>
            </a:extLst>
          </p:cNvPr>
          <p:cNvSpPr>
            <a:spLocks noGrp="1"/>
          </p:cNvSpPr>
          <p:nvPr>
            <p:ph idx="1"/>
          </p:nvPr>
        </p:nvSpPr>
        <p:spPr>
          <a:xfrm>
            <a:off x="1313328" y="1870532"/>
            <a:ext cx="10040472" cy="1815882"/>
          </a:xfrm>
        </p:spPr>
        <p:txBody>
          <a:bodyPr/>
          <a:lstStyle/>
          <a:p>
            <a:pPr marL="335280" indent="-335280">
              <a:spcBef>
                <a:spcPts val="0"/>
              </a:spcBef>
              <a:spcAft>
                <a:spcPts val="2400"/>
              </a:spcAft>
              <a:buFont typeface="Wingdings,Sans-Serif" pitchFamily="2" charset="2"/>
            </a:pPr>
            <a:r>
              <a:rPr lang="en-US" sz="2400" dirty="0">
                <a:solidFill>
                  <a:srgbClr val="000000"/>
                </a:solidFill>
                <a:latin typeface="Aptos"/>
                <a:cs typeface="Arial"/>
              </a:rPr>
              <a:t>Facilitator</a:t>
            </a:r>
          </a:p>
          <a:p>
            <a:pPr marL="335280" indent="-335280">
              <a:spcBef>
                <a:spcPts val="0"/>
              </a:spcBef>
              <a:spcAft>
                <a:spcPts val="2400"/>
              </a:spcAft>
              <a:buFont typeface="Wingdings,Sans-Serif" pitchFamily="2" charset="2"/>
            </a:pPr>
            <a:r>
              <a:rPr lang="en-US" sz="2400" dirty="0">
                <a:solidFill>
                  <a:srgbClr val="000000"/>
                </a:solidFill>
                <a:latin typeface="Aptos"/>
                <a:cs typeface="Arial"/>
              </a:rPr>
              <a:t>Evaluators (at each table)</a:t>
            </a:r>
          </a:p>
          <a:p>
            <a:pPr marL="335280" indent="-335280">
              <a:spcBef>
                <a:spcPts val="0"/>
              </a:spcBef>
              <a:spcAft>
                <a:spcPts val="2400"/>
              </a:spcAft>
              <a:buFont typeface="Wingdings,Sans-Serif" pitchFamily="2" charset="2"/>
            </a:pPr>
            <a:r>
              <a:rPr lang="en-US" sz="2400" dirty="0">
                <a:solidFill>
                  <a:srgbClr val="000000"/>
                </a:solidFill>
                <a:latin typeface="Aptos"/>
                <a:cs typeface="Arial"/>
              </a:rPr>
              <a:t>Icebreaker (name, organization)</a:t>
            </a:r>
            <a:endParaRPr lang="en-US" sz="2400" dirty="0">
              <a:solidFill>
                <a:srgbClr val="000000"/>
              </a:solidFill>
              <a:latin typeface="Aptos"/>
              <a:cs typeface="Arial" charset="0"/>
            </a:endParaRPr>
          </a:p>
        </p:txBody>
      </p:sp>
      <p:sp>
        <p:nvSpPr>
          <p:cNvPr id="4" name="Footer Placeholder 3">
            <a:extLst>
              <a:ext uri="{FF2B5EF4-FFF2-40B4-BE49-F238E27FC236}">
                <a16:creationId xmlns:a16="http://schemas.microsoft.com/office/drawing/2014/main" id="{8DE29459-3DB5-09CE-0A63-CD5D8EF0B402}"/>
              </a:ext>
            </a:extLst>
          </p:cNvPr>
          <p:cNvSpPr>
            <a:spLocks noGrp="1"/>
          </p:cNvSpPr>
          <p:nvPr>
            <p:ph type="ftr" sz="quarter" idx="4294967295"/>
          </p:nvPr>
        </p:nvSpPr>
        <p:spPr>
          <a:xfrm>
            <a:off x="0" y="6356350"/>
            <a:ext cx="3860800" cy="365125"/>
          </a:xfrm>
        </p:spPr>
        <p:txBody>
          <a:bodyPr/>
          <a:lstStyle/>
          <a:p>
            <a:pPr>
              <a:defRPr/>
            </a:pPr>
            <a:r>
              <a:rPr lang="en-US"/>
              <a:t>FOR EXERCISE PURPOSES ONLY</a:t>
            </a:r>
          </a:p>
          <a:p>
            <a:pPr>
              <a:defRPr/>
            </a:pPr>
            <a:endParaRPr lang="en-US"/>
          </a:p>
        </p:txBody>
      </p:sp>
    </p:spTree>
    <p:extLst>
      <p:ext uri="{BB962C8B-B14F-4D97-AF65-F5344CB8AC3E}">
        <p14:creationId xmlns:p14="http://schemas.microsoft.com/office/powerpoint/2010/main" val="17252619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C7654B0-C529-7418-34EA-56B9A430959B}"/>
            </a:ext>
          </a:extLst>
        </p:cNvPr>
        <p:cNvGrpSpPr/>
        <p:nvPr/>
      </p:nvGrpSpPr>
      <p:grpSpPr>
        <a:xfrm>
          <a:off x="0" y="0"/>
          <a:ext cx="0" cy="0"/>
          <a:chOff x="0" y="0"/>
          <a:chExt cx="0" cy="0"/>
        </a:xfrm>
      </p:grpSpPr>
      <p:sp>
        <p:nvSpPr>
          <p:cNvPr id="31745" name="Title 1">
            <a:extLst>
              <a:ext uri="{FF2B5EF4-FFF2-40B4-BE49-F238E27FC236}">
                <a16:creationId xmlns:a16="http://schemas.microsoft.com/office/drawing/2014/main" id="{B1C29A83-8E02-AF14-CB3C-F43DFB312017}"/>
              </a:ext>
            </a:extLst>
          </p:cNvPr>
          <p:cNvSpPr>
            <a:spLocks noGrp="1"/>
          </p:cNvSpPr>
          <p:nvPr>
            <p:ph type="title"/>
          </p:nvPr>
        </p:nvSpPr>
        <p:spPr/>
        <p:txBody>
          <a:bodyPr/>
          <a:lstStyle/>
          <a:p>
            <a:r>
              <a:rPr lang="en-US" sz="4400" dirty="0">
                <a:effectLst/>
                <a:latin typeface="Aptos Display"/>
                <a:cs typeface="Arial"/>
              </a:rPr>
              <a:t>Purpose and Scope</a:t>
            </a:r>
            <a:endParaRPr lang="en-US" sz="4400" dirty="0">
              <a:effectLst/>
              <a:latin typeface="Aptos Display"/>
            </a:endParaRPr>
          </a:p>
        </p:txBody>
      </p:sp>
      <p:sp>
        <p:nvSpPr>
          <p:cNvPr id="31746" name="Content Placeholder 2">
            <a:extLst>
              <a:ext uri="{FF2B5EF4-FFF2-40B4-BE49-F238E27FC236}">
                <a16:creationId xmlns:a16="http://schemas.microsoft.com/office/drawing/2014/main" id="{550DB437-787C-6B9A-C074-3E3B2F3A3BE8}"/>
              </a:ext>
            </a:extLst>
          </p:cNvPr>
          <p:cNvSpPr>
            <a:spLocks noGrp="1"/>
          </p:cNvSpPr>
          <p:nvPr>
            <p:ph idx="1"/>
          </p:nvPr>
        </p:nvSpPr>
        <p:spPr>
          <a:xfrm>
            <a:off x="1313328" y="1870532"/>
            <a:ext cx="10040472" cy="3693319"/>
          </a:xfrm>
        </p:spPr>
        <p:txBody>
          <a:bodyPr/>
          <a:lstStyle/>
          <a:p>
            <a:r>
              <a:rPr lang="en-US" sz="2400" dirty="0">
                <a:latin typeface="Aptos"/>
                <a:cs typeface="Arial"/>
              </a:rPr>
              <a:t>It is crucial that we ensure that food products are safe for consumption.</a:t>
            </a:r>
            <a:endParaRPr lang="en-US" sz="2400" dirty="0">
              <a:solidFill>
                <a:srgbClr val="739600"/>
              </a:solidFill>
              <a:latin typeface="Aptos"/>
              <a:cs typeface="Arial" charset="0"/>
            </a:endParaRPr>
          </a:p>
          <a:p>
            <a:r>
              <a:rPr lang="en-US" sz="2400" dirty="0">
                <a:latin typeface="Aptos"/>
                <a:cs typeface="Arial"/>
              </a:rPr>
              <a:t>Everyone involved in the food chain, from farmer to consumer, has a responsibility to keep the food supply safe.</a:t>
            </a:r>
            <a:endParaRPr lang="en-US" sz="2400" dirty="0">
              <a:solidFill>
                <a:srgbClr val="739600"/>
              </a:solidFill>
              <a:latin typeface="Aptos"/>
              <a:cs typeface="Arial"/>
            </a:endParaRPr>
          </a:p>
          <a:p>
            <a:r>
              <a:rPr lang="en-US" sz="2400" dirty="0">
                <a:latin typeface="Aptos"/>
                <a:cs typeface="Arial"/>
              </a:rPr>
              <a:t>At any point during production or distribution, food can be contaminated either accidentally (food safety), or on purpose from sabotage or terrorist activities (food defense).</a:t>
            </a:r>
            <a:endParaRPr lang="en-US" sz="2400" dirty="0">
              <a:solidFill>
                <a:srgbClr val="739600"/>
              </a:solidFill>
              <a:latin typeface="Aptos"/>
              <a:cs typeface="Arial"/>
            </a:endParaRPr>
          </a:p>
          <a:p>
            <a:r>
              <a:rPr lang="en-US" sz="2400" dirty="0">
                <a:latin typeface="Aptos"/>
                <a:cs typeface="Arial"/>
              </a:rPr>
              <a:t>Intentional contamination also includes Food Fraud.</a:t>
            </a:r>
            <a:endParaRPr lang="en-US" sz="2400" dirty="0">
              <a:solidFill>
                <a:srgbClr val="739600"/>
              </a:solidFill>
              <a:latin typeface="Aptos"/>
              <a:cs typeface="Arial"/>
            </a:endParaRPr>
          </a:p>
          <a:p>
            <a:pPr lvl="1"/>
            <a:endParaRPr lang="en-US" sz="2600" dirty="0">
              <a:solidFill>
                <a:srgbClr val="739600"/>
              </a:solidFill>
              <a:latin typeface="Arial" charset="0"/>
              <a:cs typeface="Arial" charset="0"/>
            </a:endParaRPr>
          </a:p>
        </p:txBody>
      </p:sp>
      <p:sp>
        <p:nvSpPr>
          <p:cNvPr id="4" name="Footer Placeholder 3">
            <a:extLst>
              <a:ext uri="{FF2B5EF4-FFF2-40B4-BE49-F238E27FC236}">
                <a16:creationId xmlns:a16="http://schemas.microsoft.com/office/drawing/2014/main" id="{F7588509-38CA-6957-5940-2F8E4D363B3E}"/>
              </a:ext>
            </a:extLst>
          </p:cNvPr>
          <p:cNvSpPr>
            <a:spLocks noGrp="1"/>
          </p:cNvSpPr>
          <p:nvPr>
            <p:ph type="ftr" sz="quarter" idx="4294967295"/>
          </p:nvPr>
        </p:nvSpPr>
        <p:spPr>
          <a:xfrm>
            <a:off x="0" y="6356350"/>
            <a:ext cx="3860800" cy="365125"/>
          </a:xfrm>
        </p:spPr>
        <p:txBody>
          <a:bodyPr/>
          <a:lstStyle/>
          <a:p>
            <a:pPr>
              <a:defRPr/>
            </a:pPr>
            <a:r>
              <a:rPr lang="en-US"/>
              <a:t>FOR EXERCISE PURPOSES ONLY</a:t>
            </a:r>
          </a:p>
          <a:p>
            <a:pPr>
              <a:defRPr/>
            </a:pPr>
            <a:endParaRPr lang="en-US"/>
          </a:p>
        </p:txBody>
      </p:sp>
    </p:spTree>
    <p:extLst>
      <p:ext uri="{BB962C8B-B14F-4D97-AF65-F5344CB8AC3E}">
        <p14:creationId xmlns:p14="http://schemas.microsoft.com/office/powerpoint/2010/main" val="9238607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Title 1"/>
          <p:cNvSpPr>
            <a:spLocks noGrp="1"/>
          </p:cNvSpPr>
          <p:nvPr>
            <p:ph type="title"/>
          </p:nvPr>
        </p:nvSpPr>
        <p:spPr/>
        <p:txBody>
          <a:bodyPr/>
          <a:lstStyle/>
          <a:p>
            <a:r>
              <a:rPr lang="en-US" sz="4400">
                <a:latin typeface="Aptos Display"/>
                <a:cs typeface="Arial"/>
              </a:rPr>
              <a:t>Purpose and Scope (continued)</a:t>
            </a:r>
            <a:endParaRPr lang="en-US" sz="4400">
              <a:latin typeface="Aptos Display"/>
            </a:endParaRPr>
          </a:p>
        </p:txBody>
      </p:sp>
      <p:sp>
        <p:nvSpPr>
          <p:cNvPr id="32770" name="Content Placeholder 2"/>
          <p:cNvSpPr>
            <a:spLocks noGrp="1"/>
          </p:cNvSpPr>
          <p:nvPr>
            <p:ph idx="1"/>
          </p:nvPr>
        </p:nvSpPr>
        <p:spPr>
          <a:xfrm>
            <a:off x="1313328" y="1870532"/>
            <a:ext cx="10040472" cy="3206006"/>
          </a:xfrm>
        </p:spPr>
        <p:txBody>
          <a:bodyPr/>
          <a:lstStyle/>
          <a:p>
            <a:r>
              <a:rPr lang="en-US" sz="2400" dirty="0">
                <a:latin typeface="Aptos"/>
                <a:cs typeface="Arial"/>
              </a:rPr>
              <a:t>DHHS FDA and CDC, and USDA FSIS work closely to safeguard the American food supply.</a:t>
            </a:r>
            <a:endParaRPr lang="en-US" sz="2400" dirty="0">
              <a:solidFill>
                <a:srgbClr val="739600"/>
              </a:solidFill>
              <a:latin typeface="Aptos"/>
              <a:cs typeface="Arial" charset="0"/>
            </a:endParaRPr>
          </a:p>
          <a:p>
            <a:pPr lvl="2"/>
            <a:r>
              <a:rPr lang="en-US" dirty="0">
                <a:latin typeface="Aptos"/>
                <a:cs typeface="Arial"/>
              </a:rPr>
              <a:t>Continually seek new ideas and strategies to reduce the incidence of human health incidents and to support food defense-related innovation.</a:t>
            </a:r>
          </a:p>
          <a:p>
            <a:pPr lvl="2"/>
            <a:r>
              <a:rPr lang="en-US" dirty="0">
                <a:latin typeface="Aptos"/>
                <a:cs typeface="Arial"/>
              </a:rPr>
              <a:t>It is incumbent that local, state, and federal governments and industry partners understand the roles and responsibilities of all participating entities.</a:t>
            </a:r>
          </a:p>
          <a:p>
            <a:pPr lvl="1"/>
            <a:endParaRPr lang="en-US" dirty="0">
              <a:solidFill>
                <a:srgbClr val="739600"/>
              </a:solidFill>
              <a:latin typeface="Arial" charset="0"/>
              <a:cs typeface="Arial" charset="0"/>
            </a:endParaRPr>
          </a:p>
          <a:p>
            <a:endParaRPr lang="en-US" dirty="0">
              <a:latin typeface="Arial" charset="0"/>
              <a:cs typeface="Arial" charset="0"/>
            </a:endParaRPr>
          </a:p>
        </p:txBody>
      </p:sp>
      <p:sp>
        <p:nvSpPr>
          <p:cNvPr id="4" name="Footer Placeholder 3"/>
          <p:cNvSpPr>
            <a:spLocks noGrp="1"/>
          </p:cNvSpPr>
          <p:nvPr>
            <p:ph type="ftr" sz="quarter" idx="4294967295"/>
          </p:nvPr>
        </p:nvSpPr>
        <p:spPr>
          <a:xfrm>
            <a:off x="0" y="6356350"/>
            <a:ext cx="3860800" cy="365125"/>
          </a:xfrm>
        </p:spPr>
        <p:txBody>
          <a:bodyPr/>
          <a:lstStyle/>
          <a:p>
            <a:pPr>
              <a:defRPr/>
            </a:pPr>
            <a:r>
              <a:rPr lang="en-US"/>
              <a:t>FOR EXERCISE PURPOSES ONLY</a:t>
            </a:r>
          </a:p>
          <a:p>
            <a:pPr>
              <a:defRPr/>
            </a:pPr>
            <a:endParaRPr lang="en-US"/>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3.xml><?xml version="1.0" encoding="utf-8"?>
<a:theme xmlns:a="http://schemas.openxmlformats.org/drawingml/2006/main" name="2_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d5ac8d35-6a2d-48f2-b601-06cd45d5926e">
      <Terms xmlns="http://schemas.microsoft.com/office/infopath/2007/PartnerControls"/>
    </lcf76f155ced4ddcb4097134ff3c332f>
    <TaxCatchAll xmlns="30af0fd0-a37f-49e3-bd84-b6dc25b6d8a4" xsi:nil="true"/>
    <Run_x0020_Time xmlns="d5ac8d35-6a2d-48f2-b601-06cd45d5926e"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3FF416AABFE59440A01F949B778980B4" ma:contentTypeVersion="20" ma:contentTypeDescription="Create a new document." ma:contentTypeScope="" ma:versionID="1456becdf025912fd06614cbe7f1e3f4">
  <xsd:schema xmlns:xsd="http://www.w3.org/2001/XMLSchema" xmlns:xs="http://www.w3.org/2001/XMLSchema" xmlns:p="http://schemas.microsoft.com/office/2006/metadata/properties" xmlns:ns2="d5ac8d35-6a2d-48f2-b601-06cd45d5926e" xmlns:ns3="30af0fd0-a37f-49e3-bd84-b6dc25b6d8a4" targetNamespace="http://schemas.microsoft.com/office/2006/metadata/properties" ma:root="true" ma:fieldsID="d1a6c113d0d905e1a9bc61356697c52f" ns2:_="" ns3:_="">
    <xsd:import namespace="d5ac8d35-6a2d-48f2-b601-06cd45d5926e"/>
    <xsd:import namespace="30af0fd0-a37f-49e3-bd84-b6dc25b6d8a4"/>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Tags" minOccurs="0"/>
                <xsd:element ref="ns2:MediaServiceOCR" minOccurs="0"/>
                <xsd:element ref="ns2:MediaServiceAutoKeyPoints" minOccurs="0"/>
                <xsd:element ref="ns2:MediaServiceKeyPoints" minOccurs="0"/>
                <xsd:element ref="ns2:MediaServiceGenerationTime" minOccurs="0"/>
                <xsd:element ref="ns2:MediaServiceEventHashCode" minOccurs="0"/>
                <xsd:element ref="ns2:MediaServiceDateTaken" minOccurs="0"/>
                <xsd:element ref="ns2:MediaServiceLocation" minOccurs="0"/>
                <xsd:element ref="ns2:MediaLengthInSeconds" minOccurs="0"/>
                <xsd:element ref="ns2:lcf76f155ced4ddcb4097134ff3c332f" minOccurs="0"/>
                <xsd:element ref="ns3:TaxCatchAll" minOccurs="0"/>
                <xsd:element ref="ns2:Run_x0020_Time" minOccurs="0"/>
                <xsd:element ref="ns2:MediaServiceObjectDetectorVersions" minOccurs="0"/>
                <xsd:element ref="ns2:MediaServiceSearchProperties"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5ac8d35-6a2d-48f2-b601-06cd45d5926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2" nillable="true" ma:displayName="Tags" ma:internalName="MediaServiceAutoTags"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AutoKeyPoints" ma:index="14" nillable="true" ma:displayName="MediaServiceAutoKeyPoints" ma:hidden="true" ma:internalName="MediaServiceAutoKeyPoints" ma:readOnly="true">
      <xsd:simpleType>
        <xsd:restriction base="dms:Note"/>
      </xsd:simpleType>
    </xsd:element>
    <xsd:element name="MediaServiceKeyPoints" ma:index="15" nillable="true" ma:displayName="KeyPoints" ma:internalName="MediaServiceKeyPoints"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DateTaken" ma:index="18" nillable="true" ma:displayName="MediaServiceDateTaken" ma:hidden="true" ma:internalName="MediaServiceDateTaken" ma:readOnly="true">
      <xsd:simpleType>
        <xsd:restriction base="dms:Text"/>
      </xsd:simpleType>
    </xsd:element>
    <xsd:element name="MediaServiceLocation" ma:index="19" nillable="true" ma:displayName="Location" ma:internalName="MediaServiceLocation" ma:readOnly="true">
      <xsd:simpleType>
        <xsd:restriction base="dms:Text"/>
      </xsd:simpleType>
    </xsd:element>
    <xsd:element name="MediaLengthInSeconds" ma:index="20" nillable="true" ma:displayName="Length (seconds)"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eb41c2e3-9785-49eb-8a3d-46febc39341e" ma:termSetId="09814cd3-568e-fe90-9814-8d621ff8fb84" ma:anchorId="fba54fb3-c3e1-fe81-a776-ca4b69148c4d" ma:open="true" ma:isKeyword="false">
      <xsd:complexType>
        <xsd:sequence>
          <xsd:element ref="pc:Terms" minOccurs="0" maxOccurs="1"/>
        </xsd:sequence>
      </xsd:complexType>
    </xsd:element>
    <xsd:element name="Run_x0020_Time" ma:index="24" nillable="true" ma:displayName="Run Time" ma:format="DateTime" ma:internalName="Run_x0020_Time">
      <xsd:simpleType>
        <xsd:restriction base="dms:DateTime"/>
      </xsd:simpleType>
    </xsd:element>
    <xsd:element name="MediaServiceObjectDetectorVersions" ma:index="25"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6" nillable="true" ma:displayName="MediaServiceSearchProperties" ma:hidden="true" ma:internalName="MediaServiceSearchProperties" ma:readOnly="true">
      <xsd:simpleType>
        <xsd:restriction base="dms:Note"/>
      </xsd:simpleType>
    </xsd:element>
    <xsd:element name="MediaServiceBillingMetadata" ma:index="27"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30af0fd0-a37f-49e3-bd84-b6dc25b6d8a4"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bd3e674c-b3cb-47b8-8b95-1623d059ae95}" ma:internalName="TaxCatchAll" ma:showField="CatchAllData" ma:web="30af0fd0-a37f-49e3-bd84-b6dc25b6d8a4">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DDD67363-82CD-4B38-B752-BE5758722A73}">
  <ds:schemaRefs>
    <ds:schemaRef ds:uri="http://schemas.microsoft.com/sharepoint/v3/contenttype/forms"/>
  </ds:schemaRefs>
</ds:datastoreItem>
</file>

<file path=customXml/itemProps2.xml><?xml version="1.0" encoding="utf-8"?>
<ds:datastoreItem xmlns:ds="http://schemas.openxmlformats.org/officeDocument/2006/customXml" ds:itemID="{2D054891-82AD-4B1C-B120-193B1ED05737}">
  <ds:schemaRefs>
    <ds:schemaRef ds:uri="http://schemas.microsoft.com/office/2006/metadata/properties"/>
    <ds:schemaRef ds:uri="http://schemas.microsoft.com/office/infopath/2007/PartnerControls"/>
    <ds:schemaRef ds:uri="d5ac8d35-6a2d-48f2-b601-06cd45d5926e"/>
    <ds:schemaRef ds:uri="30af0fd0-a37f-49e3-bd84-b6dc25b6d8a4"/>
  </ds:schemaRefs>
</ds:datastoreItem>
</file>

<file path=customXml/itemProps3.xml><?xml version="1.0" encoding="utf-8"?>
<ds:datastoreItem xmlns:ds="http://schemas.openxmlformats.org/officeDocument/2006/customXml" ds:itemID="{0D4E69CC-9357-4CFE-A1CF-0730C246322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d5ac8d35-6a2d-48f2-b601-06cd45d5926e"/>
    <ds:schemaRef ds:uri="30af0fd0-a37f-49e3-bd84-b6dc25b6d8a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1107</TotalTime>
  <Words>3369</Words>
  <Application>Microsoft Macintosh PowerPoint</Application>
  <PresentationFormat>Widescreen</PresentationFormat>
  <Paragraphs>343</Paragraphs>
  <Slides>55</Slides>
  <Notes>32</Notes>
  <HiddenSlides>0</HiddenSlides>
  <MMClips>0</MMClips>
  <ScaleCrop>false</ScaleCrop>
  <HeadingPairs>
    <vt:vector size="6" baseType="variant">
      <vt:variant>
        <vt:lpstr>Fonts Used</vt:lpstr>
      </vt:variant>
      <vt:variant>
        <vt:i4>8</vt:i4>
      </vt:variant>
      <vt:variant>
        <vt:lpstr>Theme</vt:lpstr>
      </vt:variant>
      <vt:variant>
        <vt:i4>3</vt:i4>
      </vt:variant>
      <vt:variant>
        <vt:lpstr>Slide Titles</vt:lpstr>
      </vt:variant>
      <vt:variant>
        <vt:i4>55</vt:i4>
      </vt:variant>
    </vt:vector>
  </HeadingPairs>
  <TitlesOfParts>
    <vt:vector size="66" baseType="lpstr">
      <vt:lpstr>Aptos</vt:lpstr>
      <vt:lpstr>Aptos Display</vt:lpstr>
      <vt:lpstr>Arial</vt:lpstr>
      <vt:lpstr>Calibri</vt:lpstr>
      <vt:lpstr>Symbol,Sans-Serif</vt:lpstr>
      <vt:lpstr>Times New Roman</vt:lpstr>
      <vt:lpstr>Wingdings</vt:lpstr>
      <vt:lpstr>Wingdings,Sans-Serif</vt:lpstr>
      <vt:lpstr>Office Theme</vt:lpstr>
      <vt:lpstr>1_Office Theme</vt:lpstr>
      <vt:lpstr>2_Office Theme</vt:lpstr>
      <vt:lpstr>PowerPoint Presentation</vt:lpstr>
      <vt:lpstr>Something’s Fishy Tabletop Exercise</vt:lpstr>
      <vt:lpstr>Agenda</vt:lpstr>
      <vt:lpstr>Funding Acknowledgement</vt:lpstr>
      <vt:lpstr>Funding Acknowledgement (cont.)</vt:lpstr>
      <vt:lpstr>Safety &amp; Logistics</vt:lpstr>
      <vt:lpstr>Introductions</vt:lpstr>
      <vt:lpstr>Purpose and Scope</vt:lpstr>
      <vt:lpstr>Purpose and Scope (continued)</vt:lpstr>
      <vt:lpstr>Exercise Structure</vt:lpstr>
      <vt:lpstr>Exercise Structure (continued)</vt:lpstr>
      <vt:lpstr>Materials</vt:lpstr>
      <vt:lpstr>Appendices</vt:lpstr>
      <vt:lpstr>Personal Learning Inventory (PLI)</vt:lpstr>
      <vt:lpstr>Goal of Exercise</vt:lpstr>
      <vt:lpstr>Goal of Exercise (continued)</vt:lpstr>
      <vt:lpstr>Exercise Objectives</vt:lpstr>
      <vt:lpstr>Exercise Objectives (continued)</vt:lpstr>
      <vt:lpstr>Rules of Engagement</vt:lpstr>
      <vt:lpstr>Exercise Guidelines</vt:lpstr>
      <vt:lpstr>Roles and Responsibilities</vt:lpstr>
      <vt:lpstr>Roles and Responsibilities</vt:lpstr>
      <vt:lpstr> Remaining Questions/Comments   </vt:lpstr>
      <vt:lpstr>Module 1: Pre-Incident</vt:lpstr>
      <vt:lpstr>Module 1: Pre-Incident</vt:lpstr>
      <vt:lpstr>Module 1: Routine Stop, cont.</vt:lpstr>
      <vt:lpstr>Module 1: Routine Stop, cont.</vt:lpstr>
      <vt:lpstr>Table Activity Session</vt:lpstr>
      <vt:lpstr>Break Out Session</vt:lpstr>
      <vt:lpstr>Break</vt:lpstr>
      <vt:lpstr>Break Out Session</vt:lpstr>
      <vt:lpstr>Module 2: Early Incident</vt:lpstr>
      <vt:lpstr>Module 2: Early Incident</vt:lpstr>
      <vt:lpstr>Module 2: Early Incident</vt:lpstr>
      <vt:lpstr>Module 2: Early Incident</vt:lpstr>
      <vt:lpstr>Table Activity Session</vt:lpstr>
      <vt:lpstr>Break Out Session</vt:lpstr>
      <vt:lpstr>Lunch</vt:lpstr>
      <vt:lpstr>Module 3: Late Incident</vt:lpstr>
      <vt:lpstr>Module 3: Late Incident</vt:lpstr>
      <vt:lpstr>Table Activity Session</vt:lpstr>
      <vt:lpstr>Break Out Session</vt:lpstr>
      <vt:lpstr>Break</vt:lpstr>
      <vt:lpstr>Module 4: Aftermath</vt:lpstr>
      <vt:lpstr>Module 4: Aftermath</vt:lpstr>
      <vt:lpstr>Table Activity Session</vt:lpstr>
      <vt:lpstr>Break Out Session</vt:lpstr>
      <vt:lpstr>Exercise Objectives</vt:lpstr>
      <vt:lpstr>Exercise Objectives (cont.)</vt:lpstr>
      <vt:lpstr>Wrap-Up Activities</vt:lpstr>
      <vt:lpstr>Wrap-Up Activities</vt:lpstr>
      <vt:lpstr>Evaluation</vt:lpstr>
      <vt:lpstr>After Action Report</vt:lpstr>
      <vt:lpstr>Resources</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Header</dc:title>
  <dc:creator>ecarr</dc:creator>
  <cp:lastModifiedBy>Paula Barbour</cp:lastModifiedBy>
  <cp:revision>19</cp:revision>
  <dcterms:created xsi:type="dcterms:W3CDTF">2009-02-11T18:07:10Z</dcterms:created>
  <dcterms:modified xsi:type="dcterms:W3CDTF">2025-09-02T19:18:51Z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0x0101003FF416AABFE59440A01F949B778980B4</vt:lpwstr>
  </property>
  <property fmtid="{D5CDD505-2E9C-101B-9397-08002B2CF9AE}" pid="3" name="MediaServiceImageTags">
    <vt:lpwstr/>
  </property>
</Properties>
</file>